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63" r:id="rId5"/>
    <p:sldId id="264" r:id="rId6"/>
    <p:sldId id="265" r:id="rId7"/>
    <p:sldId id="267" r:id="rId8"/>
    <p:sldId id="259" r:id="rId9"/>
    <p:sldId id="268" r:id="rId10"/>
    <p:sldId id="271" r:id="rId11"/>
    <p:sldId id="270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3" r:id="rId22"/>
    <p:sldId id="266" r:id="rId23"/>
    <p:sldId id="281" r:id="rId24"/>
    <p:sldId id="284" r:id="rId25"/>
    <p:sldId id="285" r:id="rId26"/>
    <p:sldId id="286" r:id="rId27"/>
    <p:sldId id="28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FF99CC"/>
    <a:srgbClr val="2E3600"/>
    <a:srgbClr val="849200"/>
    <a:srgbClr val="DBFF29"/>
    <a:srgbClr val="D2E802"/>
    <a:srgbClr val="FFFF99"/>
    <a:srgbClr val="669900"/>
    <a:srgbClr val="FC84EE"/>
    <a:srgbClr val="E8F47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87" autoAdjust="0"/>
    <p:restoredTop sz="93158" autoAdjust="0"/>
  </p:normalViewPr>
  <p:slideViewPr>
    <p:cSldViewPr>
      <p:cViewPr>
        <p:scale>
          <a:sx n="70" d="100"/>
          <a:sy n="70" d="100"/>
        </p:scale>
        <p:origin x="7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1BAF4-B928-4CB0-BBAE-0BF0D07E3F8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91F47-13A7-4AE2-B578-EAB76C12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696-A51F-430E-9C7A-01B1D567B25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7C56-05A1-46DC-BB8E-C5A16CEB1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696-A51F-430E-9C7A-01B1D567B25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7C56-05A1-46DC-BB8E-C5A16CEB1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696-A51F-430E-9C7A-01B1D567B25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7C56-05A1-46DC-BB8E-C5A16CEB1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696-A51F-430E-9C7A-01B1D567B25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7C56-05A1-46DC-BB8E-C5A16CEB1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696-A51F-430E-9C7A-01B1D567B25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7C56-05A1-46DC-BB8E-C5A16CEB1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696-A51F-430E-9C7A-01B1D567B25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7C56-05A1-46DC-BB8E-C5A16CEB1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696-A51F-430E-9C7A-01B1D567B25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7C56-05A1-46DC-BB8E-C5A16CEB1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696-A51F-430E-9C7A-01B1D567B25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7C56-05A1-46DC-BB8E-C5A16CEB1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696-A51F-430E-9C7A-01B1D567B25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7C56-05A1-46DC-BB8E-C5A16CEB1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696-A51F-430E-9C7A-01B1D567B25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7C56-05A1-46DC-BB8E-C5A16CEB1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696-A51F-430E-9C7A-01B1D567B25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7C56-05A1-46DC-BB8E-C5A16CEB1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87696-A51F-430E-9C7A-01B1D567B25C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87C56-05A1-46DC-BB8E-C5A16CEB12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image" Target="../media/image23.wmf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12" Type="http://schemas.openxmlformats.org/officeDocument/2006/relationships/image" Target="../media/image12.wmf"/><Relationship Id="rId2" Type="http://schemas.openxmlformats.org/officeDocument/2006/relationships/hyperlink" Target="http://www.google.com/imgres?imgurl=http://flowersflowers1.com/wp-content/uploads/2011/04/Wedding-Flowers.jpg&amp;imgrefurl=http://flowersflowers1.com/tag/pictures-of-wedding-flowers&amp;usg=__KD5Ejnu2XMLXpH02kMy9gW2z1jE=&amp;h=260&amp;w=345&amp;sz=18&amp;hl=en&amp;start=5&amp;zoom=1&amp;um=1&amp;itbs=1&amp;tbnid=eycRt-hjMamyWM:&amp;tbnh=90&amp;tbnw=120&amp;prev=/images%3Fq%3Dwedding%2Bflowers%26um%3D1%26hl%3Den%26safe%3Dactive%26tbm%3Disch&amp;ei=teDTTbyxIoHfgQfG4qw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2.wmf"/><Relationship Id="rId5" Type="http://schemas.openxmlformats.org/officeDocument/2006/relationships/image" Target="../media/image4.wmf"/><Relationship Id="rId10" Type="http://schemas.openxmlformats.org/officeDocument/2006/relationships/image" Target="../media/image21.wmf"/><Relationship Id="rId4" Type="http://schemas.openxmlformats.org/officeDocument/2006/relationships/image" Target="../media/image8.png"/><Relationship Id="rId9" Type="http://schemas.openxmlformats.org/officeDocument/2006/relationships/image" Target="../media/image16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JFOSSETT.AHS-L216-77082.003\Local Settings\Temporary Internet Files\Content.IE5\J0FTMB5O\MP91022109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0353" y="3505201"/>
            <a:ext cx="5033647" cy="3352800"/>
          </a:xfrm>
          <a:prstGeom prst="rect">
            <a:avLst/>
          </a:prstGeom>
          <a:noFill/>
        </p:spPr>
      </p:pic>
      <p:pic>
        <p:nvPicPr>
          <p:cNvPr id="1031" name="Picture 7" descr="C:\Documents and Settings\JFOSSETT.AHS-L216-77082.003\Local Settings\Temporary Internet Files\Content.IE5\J0FTMB5O\MC90011606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152400"/>
            <a:ext cx="3276600" cy="4001370"/>
          </a:xfrm>
          <a:prstGeom prst="rect">
            <a:avLst/>
          </a:prstGeom>
          <a:noFill/>
        </p:spPr>
      </p:pic>
      <p:pic>
        <p:nvPicPr>
          <p:cNvPr id="1026" name="Picture 2" descr="C:\Documents and Settings\JFOSSETT.AHS-L216-77082.003\Local Settings\Temporary Internet Files\Content.IE5\DX7UALS5\MC900432413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209800" y="334108"/>
            <a:ext cx="4038600" cy="652389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2613025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French Script MT" pitchFamily="66" charset="0"/>
              </a:rPr>
              <a:t>The Princess</a:t>
            </a:r>
            <a:br>
              <a:rPr lang="en-US" sz="6600" dirty="0" smtClean="0">
                <a:latin typeface="French Script MT" pitchFamily="66" charset="0"/>
              </a:rPr>
            </a:br>
            <a:r>
              <a:rPr lang="en-US" sz="6600" dirty="0" smtClean="0">
                <a:latin typeface="French Script MT" pitchFamily="66" charset="0"/>
              </a:rPr>
              <a:t>and the Pea</a:t>
            </a:r>
            <a:endParaRPr lang="en-US" sz="6600" dirty="0">
              <a:latin typeface="French Script M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  <a:latin typeface="French Script MT" pitchFamily="66" charset="0"/>
              </a:rPr>
              <a:t>By: Jessica </a:t>
            </a:r>
            <a:r>
              <a:rPr lang="en-US" sz="6000" dirty="0" err="1" smtClean="0">
                <a:solidFill>
                  <a:schemeClr val="tx1"/>
                </a:solidFill>
                <a:latin typeface="French Script MT" pitchFamily="66" charset="0"/>
              </a:rPr>
              <a:t>Fossett</a:t>
            </a:r>
            <a:endParaRPr lang="en-US" sz="6000" dirty="0">
              <a:solidFill>
                <a:schemeClr val="tx1"/>
              </a:solidFill>
              <a:latin typeface="French Script MT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30480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French Script MT" pitchFamily="66" charset="0"/>
              </a:rPr>
              <a:t>-from the Pea’s point of view-</a:t>
            </a:r>
            <a:endParaRPr lang="en-US" sz="4000" dirty="0">
              <a:latin typeface="French Script MT" pitchFamily="66" charset="0"/>
            </a:endParaRPr>
          </a:p>
        </p:txBody>
      </p:sp>
    </p:spTree>
  </p:cSld>
  <p:clrMapOvr>
    <a:masterClrMapping/>
  </p:clrMapOvr>
  <p:transition advClick="0" advTm="800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fixed" ptsTypes="">
                                      <p:cBhvr>
                                        <p:cTn id="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Frame 150"/>
          <p:cNvSpPr/>
          <p:nvPr/>
        </p:nvSpPr>
        <p:spPr>
          <a:xfrm>
            <a:off x="10668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9" name="Frame 178"/>
          <p:cNvSpPr/>
          <p:nvPr/>
        </p:nvSpPr>
        <p:spPr>
          <a:xfrm>
            <a:off x="8458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Frame 173"/>
          <p:cNvSpPr/>
          <p:nvPr/>
        </p:nvSpPr>
        <p:spPr>
          <a:xfrm>
            <a:off x="74676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8" name="Frame 177"/>
          <p:cNvSpPr/>
          <p:nvPr/>
        </p:nvSpPr>
        <p:spPr>
          <a:xfrm>
            <a:off x="6553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0" name="Frame 159"/>
          <p:cNvSpPr/>
          <p:nvPr/>
        </p:nvSpPr>
        <p:spPr>
          <a:xfrm>
            <a:off x="47244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2" name="Frame 171"/>
          <p:cNvSpPr/>
          <p:nvPr/>
        </p:nvSpPr>
        <p:spPr>
          <a:xfrm>
            <a:off x="56388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Frame 143"/>
          <p:cNvSpPr/>
          <p:nvPr/>
        </p:nvSpPr>
        <p:spPr>
          <a:xfrm>
            <a:off x="152400" y="3733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1" name="Frame 170"/>
          <p:cNvSpPr/>
          <p:nvPr/>
        </p:nvSpPr>
        <p:spPr>
          <a:xfrm>
            <a:off x="8458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9" name="Frame 158"/>
          <p:cNvSpPr/>
          <p:nvPr/>
        </p:nvSpPr>
        <p:spPr>
          <a:xfrm>
            <a:off x="8458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6" name="Frame 155"/>
          <p:cNvSpPr/>
          <p:nvPr/>
        </p:nvSpPr>
        <p:spPr>
          <a:xfrm>
            <a:off x="47244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Frame 167"/>
          <p:cNvSpPr/>
          <p:nvPr/>
        </p:nvSpPr>
        <p:spPr>
          <a:xfrm>
            <a:off x="47244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2" name="Frame 151"/>
          <p:cNvSpPr/>
          <p:nvPr/>
        </p:nvSpPr>
        <p:spPr>
          <a:xfrm>
            <a:off x="47244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Frame 141"/>
          <p:cNvSpPr/>
          <p:nvPr/>
        </p:nvSpPr>
        <p:spPr>
          <a:xfrm>
            <a:off x="19812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Frame 142"/>
          <p:cNvSpPr/>
          <p:nvPr/>
        </p:nvSpPr>
        <p:spPr>
          <a:xfrm>
            <a:off x="38100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8" name="Frame 147"/>
          <p:cNvSpPr/>
          <p:nvPr/>
        </p:nvSpPr>
        <p:spPr>
          <a:xfrm>
            <a:off x="28956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1" name="Frame 180"/>
          <p:cNvSpPr/>
          <p:nvPr/>
        </p:nvSpPr>
        <p:spPr>
          <a:xfrm>
            <a:off x="1066800" y="43434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Frame 139"/>
          <p:cNvSpPr/>
          <p:nvPr/>
        </p:nvSpPr>
        <p:spPr>
          <a:xfrm>
            <a:off x="1524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079" name="Picture 7" descr="C:\Documents and Settings\JFOSSETT.AHS-L216-77082.003\Local Settings\Temporary Internet Files\Content.IE5\ESAWWJTT\MP90044859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14801"/>
            <a:ext cx="9144000" cy="2733210"/>
          </a:xfrm>
          <a:prstGeom prst="rect">
            <a:avLst/>
          </a:prstGeom>
          <a:noFill/>
        </p:spPr>
      </p:pic>
      <p:pic>
        <p:nvPicPr>
          <p:cNvPr id="4" name="Picture 4" descr="http://www.thelamberts.com/webkinz_blog/wp-content/uploads/2009/11/PrincessPeaB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81000"/>
            <a:ext cx="2743200" cy="369788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43400"/>
            <a:ext cx="8229600" cy="22098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ench Script MT" pitchFamily="66" charset="0"/>
              </a:rPr>
              <a:t>The little Pea grew tired of waiting and soon fell fast asleep.</a:t>
            </a:r>
            <a:endParaRPr lang="en-US" sz="4800" b="1" dirty="0">
              <a:latin typeface="French Script MT" pitchFamily="66" charset="0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rot="3538587">
            <a:off x="2771266" y="406606"/>
            <a:ext cx="1143000" cy="1601064"/>
            <a:chOff x="3790" y="2400"/>
            <a:chExt cx="1058" cy="1710"/>
          </a:xfrm>
          <a:scene3d>
            <a:camera prst="orthographicFront">
              <a:rot lat="0" lon="10800000" rev="0"/>
            </a:camera>
            <a:lightRig rig="threePt" dir="t"/>
          </a:scene3d>
        </p:grpSpPr>
        <p:sp>
          <p:nvSpPr>
            <p:cNvPr id="7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790" y="2400"/>
              <a:ext cx="1058" cy="1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"/>
            <p:cNvSpPr>
              <a:spLocks/>
            </p:cNvSpPr>
            <p:nvPr/>
          </p:nvSpPr>
          <p:spPr bwMode="auto">
            <a:xfrm>
              <a:off x="4632" y="3258"/>
              <a:ext cx="59" cy="124"/>
            </a:xfrm>
            <a:custGeom>
              <a:avLst/>
              <a:gdLst/>
              <a:ahLst/>
              <a:cxnLst>
                <a:cxn ang="0">
                  <a:pos x="56" y="3"/>
                </a:cxn>
                <a:cxn ang="0">
                  <a:pos x="56" y="3"/>
                </a:cxn>
                <a:cxn ang="0">
                  <a:pos x="59" y="50"/>
                </a:cxn>
                <a:cxn ang="0">
                  <a:pos x="59" y="50"/>
                </a:cxn>
                <a:cxn ang="0">
                  <a:pos x="44" y="83"/>
                </a:cxn>
                <a:cxn ang="0">
                  <a:pos x="32" y="109"/>
                </a:cxn>
                <a:cxn ang="0">
                  <a:pos x="32" y="109"/>
                </a:cxn>
                <a:cxn ang="0">
                  <a:pos x="17" y="118"/>
                </a:cxn>
                <a:cxn ang="0">
                  <a:pos x="6" y="124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0" y="83"/>
                </a:cxn>
                <a:cxn ang="0">
                  <a:pos x="3" y="35"/>
                </a:cxn>
                <a:cxn ang="0">
                  <a:pos x="3" y="35"/>
                </a:cxn>
                <a:cxn ang="0">
                  <a:pos x="12" y="24"/>
                </a:cxn>
                <a:cxn ang="0">
                  <a:pos x="26" y="12"/>
                </a:cxn>
                <a:cxn ang="0">
                  <a:pos x="44" y="3"/>
                </a:cxn>
                <a:cxn ang="0">
                  <a:pos x="50" y="0"/>
                </a:cxn>
                <a:cxn ang="0">
                  <a:pos x="56" y="3"/>
                </a:cxn>
                <a:cxn ang="0">
                  <a:pos x="56" y="3"/>
                </a:cxn>
              </a:cxnLst>
              <a:rect l="0" t="0" r="r" b="b"/>
              <a:pathLst>
                <a:path w="59" h="124">
                  <a:moveTo>
                    <a:pt x="56" y="3"/>
                  </a:moveTo>
                  <a:lnTo>
                    <a:pt x="56" y="3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44" y="83"/>
                  </a:lnTo>
                  <a:lnTo>
                    <a:pt x="32" y="109"/>
                  </a:lnTo>
                  <a:lnTo>
                    <a:pt x="32" y="109"/>
                  </a:lnTo>
                  <a:lnTo>
                    <a:pt x="17" y="118"/>
                  </a:lnTo>
                  <a:lnTo>
                    <a:pt x="6" y="124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83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12" y="24"/>
                  </a:lnTo>
                  <a:lnTo>
                    <a:pt x="26" y="12"/>
                  </a:lnTo>
                  <a:lnTo>
                    <a:pt x="44" y="3"/>
                  </a:lnTo>
                  <a:lnTo>
                    <a:pt x="50" y="0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4566" y="3220"/>
              <a:ext cx="155" cy="88"/>
            </a:xfrm>
            <a:custGeom>
              <a:avLst/>
              <a:gdLst/>
              <a:ahLst/>
              <a:cxnLst>
                <a:cxn ang="0">
                  <a:pos x="149" y="6"/>
                </a:cxn>
                <a:cxn ang="0">
                  <a:pos x="149" y="6"/>
                </a:cxn>
                <a:cxn ang="0">
                  <a:pos x="152" y="17"/>
                </a:cxn>
                <a:cxn ang="0">
                  <a:pos x="152" y="29"/>
                </a:cxn>
                <a:cxn ang="0">
                  <a:pos x="152" y="29"/>
                </a:cxn>
                <a:cxn ang="0">
                  <a:pos x="155" y="47"/>
                </a:cxn>
                <a:cxn ang="0">
                  <a:pos x="155" y="47"/>
                </a:cxn>
                <a:cxn ang="0">
                  <a:pos x="155" y="50"/>
                </a:cxn>
                <a:cxn ang="0">
                  <a:pos x="152" y="53"/>
                </a:cxn>
                <a:cxn ang="0">
                  <a:pos x="146" y="59"/>
                </a:cxn>
                <a:cxn ang="0">
                  <a:pos x="137" y="59"/>
                </a:cxn>
                <a:cxn ang="0">
                  <a:pos x="131" y="56"/>
                </a:cxn>
                <a:cxn ang="0">
                  <a:pos x="128" y="53"/>
                </a:cxn>
                <a:cxn ang="0">
                  <a:pos x="128" y="53"/>
                </a:cxn>
                <a:cxn ang="0">
                  <a:pos x="128" y="62"/>
                </a:cxn>
                <a:cxn ang="0">
                  <a:pos x="122" y="70"/>
                </a:cxn>
                <a:cxn ang="0">
                  <a:pos x="122" y="70"/>
                </a:cxn>
                <a:cxn ang="0">
                  <a:pos x="116" y="70"/>
                </a:cxn>
                <a:cxn ang="0">
                  <a:pos x="110" y="73"/>
                </a:cxn>
                <a:cxn ang="0">
                  <a:pos x="110" y="73"/>
                </a:cxn>
                <a:cxn ang="0">
                  <a:pos x="104" y="70"/>
                </a:cxn>
                <a:cxn ang="0">
                  <a:pos x="101" y="67"/>
                </a:cxn>
                <a:cxn ang="0">
                  <a:pos x="101" y="67"/>
                </a:cxn>
                <a:cxn ang="0">
                  <a:pos x="98" y="73"/>
                </a:cxn>
                <a:cxn ang="0">
                  <a:pos x="89" y="76"/>
                </a:cxn>
                <a:cxn ang="0">
                  <a:pos x="78" y="82"/>
                </a:cxn>
                <a:cxn ang="0">
                  <a:pos x="78" y="82"/>
                </a:cxn>
                <a:cxn ang="0">
                  <a:pos x="69" y="82"/>
                </a:cxn>
                <a:cxn ang="0">
                  <a:pos x="60" y="79"/>
                </a:cxn>
                <a:cxn ang="0">
                  <a:pos x="60" y="79"/>
                </a:cxn>
                <a:cxn ang="0">
                  <a:pos x="54" y="76"/>
                </a:cxn>
                <a:cxn ang="0">
                  <a:pos x="48" y="73"/>
                </a:cxn>
                <a:cxn ang="0">
                  <a:pos x="48" y="73"/>
                </a:cxn>
                <a:cxn ang="0">
                  <a:pos x="48" y="79"/>
                </a:cxn>
                <a:cxn ang="0">
                  <a:pos x="42" y="82"/>
                </a:cxn>
                <a:cxn ang="0">
                  <a:pos x="33" y="88"/>
                </a:cxn>
                <a:cxn ang="0">
                  <a:pos x="21" y="88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3" y="79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6" y="41"/>
                </a:cxn>
                <a:cxn ang="0">
                  <a:pos x="6" y="41"/>
                </a:cxn>
                <a:cxn ang="0">
                  <a:pos x="6" y="38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12" y="32"/>
                </a:cxn>
                <a:cxn ang="0">
                  <a:pos x="18" y="35"/>
                </a:cxn>
                <a:cxn ang="0">
                  <a:pos x="18" y="35"/>
                </a:cxn>
                <a:cxn ang="0">
                  <a:pos x="36" y="32"/>
                </a:cxn>
                <a:cxn ang="0">
                  <a:pos x="54" y="29"/>
                </a:cxn>
                <a:cxn ang="0">
                  <a:pos x="54" y="29"/>
                </a:cxn>
                <a:cxn ang="0">
                  <a:pos x="80" y="23"/>
                </a:cxn>
                <a:cxn ang="0">
                  <a:pos x="80" y="23"/>
                </a:cxn>
                <a:cxn ang="0">
                  <a:pos x="104" y="17"/>
                </a:cxn>
                <a:cxn ang="0">
                  <a:pos x="104" y="17"/>
                </a:cxn>
                <a:cxn ang="0">
                  <a:pos x="125" y="8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6"/>
                </a:cxn>
              </a:cxnLst>
              <a:rect l="0" t="0" r="r" b="b"/>
              <a:pathLst>
                <a:path w="155" h="88">
                  <a:moveTo>
                    <a:pt x="149" y="6"/>
                  </a:moveTo>
                  <a:lnTo>
                    <a:pt x="149" y="6"/>
                  </a:lnTo>
                  <a:lnTo>
                    <a:pt x="152" y="17"/>
                  </a:lnTo>
                  <a:lnTo>
                    <a:pt x="152" y="29"/>
                  </a:lnTo>
                  <a:lnTo>
                    <a:pt x="152" y="29"/>
                  </a:lnTo>
                  <a:lnTo>
                    <a:pt x="155" y="47"/>
                  </a:lnTo>
                  <a:lnTo>
                    <a:pt x="155" y="47"/>
                  </a:lnTo>
                  <a:lnTo>
                    <a:pt x="155" y="50"/>
                  </a:lnTo>
                  <a:lnTo>
                    <a:pt x="152" y="53"/>
                  </a:lnTo>
                  <a:lnTo>
                    <a:pt x="146" y="59"/>
                  </a:lnTo>
                  <a:lnTo>
                    <a:pt x="137" y="59"/>
                  </a:lnTo>
                  <a:lnTo>
                    <a:pt x="131" y="56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62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6" y="70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04" y="70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98" y="73"/>
                  </a:lnTo>
                  <a:lnTo>
                    <a:pt x="89" y="76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69" y="82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54" y="76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8" y="79"/>
                  </a:lnTo>
                  <a:lnTo>
                    <a:pt x="42" y="82"/>
                  </a:lnTo>
                  <a:lnTo>
                    <a:pt x="33" y="88"/>
                  </a:lnTo>
                  <a:lnTo>
                    <a:pt x="21" y="88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3" y="79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12" y="32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36" y="32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80" y="23"/>
                  </a:lnTo>
                  <a:lnTo>
                    <a:pt x="80" y="23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25" y="8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6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"/>
            <p:cNvSpPr>
              <a:spLocks/>
            </p:cNvSpPr>
            <p:nvPr/>
          </p:nvSpPr>
          <p:spPr bwMode="auto">
            <a:xfrm>
              <a:off x="4501" y="2795"/>
              <a:ext cx="225" cy="537"/>
            </a:xfrm>
            <a:custGeom>
              <a:avLst/>
              <a:gdLst/>
              <a:ahLst/>
              <a:cxnLst>
                <a:cxn ang="0">
                  <a:pos x="131" y="33"/>
                </a:cxn>
                <a:cxn ang="0">
                  <a:pos x="131" y="33"/>
                </a:cxn>
                <a:cxn ang="0">
                  <a:pos x="131" y="53"/>
                </a:cxn>
                <a:cxn ang="0">
                  <a:pos x="134" y="106"/>
                </a:cxn>
                <a:cxn ang="0">
                  <a:pos x="137" y="142"/>
                </a:cxn>
                <a:cxn ang="0">
                  <a:pos x="143" y="174"/>
                </a:cxn>
                <a:cxn ang="0">
                  <a:pos x="151" y="209"/>
                </a:cxn>
                <a:cxn ang="0">
                  <a:pos x="163" y="242"/>
                </a:cxn>
                <a:cxn ang="0">
                  <a:pos x="163" y="242"/>
                </a:cxn>
                <a:cxn ang="0">
                  <a:pos x="190" y="307"/>
                </a:cxn>
                <a:cxn ang="0">
                  <a:pos x="208" y="369"/>
                </a:cxn>
                <a:cxn ang="0">
                  <a:pos x="220" y="419"/>
                </a:cxn>
                <a:cxn ang="0">
                  <a:pos x="225" y="445"/>
                </a:cxn>
                <a:cxn ang="0">
                  <a:pos x="225" y="445"/>
                </a:cxn>
                <a:cxn ang="0">
                  <a:pos x="208" y="460"/>
                </a:cxn>
                <a:cxn ang="0">
                  <a:pos x="160" y="492"/>
                </a:cxn>
                <a:cxn ang="0">
                  <a:pos x="128" y="510"/>
                </a:cxn>
                <a:cxn ang="0">
                  <a:pos x="98" y="525"/>
                </a:cxn>
                <a:cxn ang="0">
                  <a:pos x="65" y="534"/>
                </a:cxn>
                <a:cxn ang="0">
                  <a:pos x="51" y="537"/>
                </a:cxn>
                <a:cxn ang="0">
                  <a:pos x="36" y="537"/>
                </a:cxn>
                <a:cxn ang="0">
                  <a:pos x="36" y="537"/>
                </a:cxn>
                <a:cxn ang="0">
                  <a:pos x="27" y="537"/>
                </a:cxn>
                <a:cxn ang="0">
                  <a:pos x="21" y="534"/>
                </a:cxn>
                <a:cxn ang="0">
                  <a:pos x="12" y="519"/>
                </a:cxn>
                <a:cxn ang="0">
                  <a:pos x="6" y="501"/>
                </a:cxn>
                <a:cxn ang="0">
                  <a:pos x="3" y="478"/>
                </a:cxn>
                <a:cxn ang="0">
                  <a:pos x="0" y="451"/>
                </a:cxn>
                <a:cxn ang="0">
                  <a:pos x="3" y="419"/>
                </a:cxn>
                <a:cxn ang="0">
                  <a:pos x="9" y="351"/>
                </a:cxn>
                <a:cxn ang="0">
                  <a:pos x="18" y="277"/>
                </a:cxn>
                <a:cxn ang="0">
                  <a:pos x="30" y="212"/>
                </a:cxn>
                <a:cxn ang="0">
                  <a:pos x="48" y="124"/>
                </a:cxn>
                <a:cxn ang="0">
                  <a:pos x="48" y="124"/>
                </a:cxn>
                <a:cxn ang="0">
                  <a:pos x="51" y="74"/>
                </a:cxn>
                <a:cxn ang="0">
                  <a:pos x="54" y="47"/>
                </a:cxn>
                <a:cxn ang="0">
                  <a:pos x="60" y="24"/>
                </a:cxn>
                <a:cxn ang="0">
                  <a:pos x="62" y="15"/>
                </a:cxn>
                <a:cxn ang="0">
                  <a:pos x="68" y="6"/>
                </a:cxn>
                <a:cxn ang="0">
                  <a:pos x="74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9"/>
                </a:cxn>
                <a:cxn ang="0">
                  <a:pos x="116" y="18"/>
                </a:cxn>
                <a:cxn ang="0">
                  <a:pos x="131" y="33"/>
                </a:cxn>
                <a:cxn ang="0">
                  <a:pos x="131" y="33"/>
                </a:cxn>
              </a:cxnLst>
              <a:rect l="0" t="0" r="r" b="b"/>
              <a:pathLst>
                <a:path w="225" h="537">
                  <a:moveTo>
                    <a:pt x="131" y="33"/>
                  </a:moveTo>
                  <a:lnTo>
                    <a:pt x="131" y="33"/>
                  </a:lnTo>
                  <a:lnTo>
                    <a:pt x="131" y="53"/>
                  </a:lnTo>
                  <a:lnTo>
                    <a:pt x="134" y="106"/>
                  </a:lnTo>
                  <a:lnTo>
                    <a:pt x="137" y="142"/>
                  </a:lnTo>
                  <a:lnTo>
                    <a:pt x="143" y="174"/>
                  </a:lnTo>
                  <a:lnTo>
                    <a:pt x="151" y="209"/>
                  </a:lnTo>
                  <a:lnTo>
                    <a:pt x="163" y="242"/>
                  </a:lnTo>
                  <a:lnTo>
                    <a:pt x="163" y="242"/>
                  </a:lnTo>
                  <a:lnTo>
                    <a:pt x="190" y="307"/>
                  </a:lnTo>
                  <a:lnTo>
                    <a:pt x="208" y="369"/>
                  </a:lnTo>
                  <a:lnTo>
                    <a:pt x="220" y="419"/>
                  </a:lnTo>
                  <a:lnTo>
                    <a:pt x="225" y="445"/>
                  </a:lnTo>
                  <a:lnTo>
                    <a:pt x="225" y="445"/>
                  </a:lnTo>
                  <a:lnTo>
                    <a:pt x="208" y="460"/>
                  </a:lnTo>
                  <a:lnTo>
                    <a:pt x="160" y="492"/>
                  </a:lnTo>
                  <a:lnTo>
                    <a:pt x="128" y="510"/>
                  </a:lnTo>
                  <a:lnTo>
                    <a:pt x="98" y="525"/>
                  </a:lnTo>
                  <a:lnTo>
                    <a:pt x="65" y="534"/>
                  </a:lnTo>
                  <a:lnTo>
                    <a:pt x="51" y="537"/>
                  </a:lnTo>
                  <a:lnTo>
                    <a:pt x="36" y="537"/>
                  </a:lnTo>
                  <a:lnTo>
                    <a:pt x="36" y="537"/>
                  </a:lnTo>
                  <a:lnTo>
                    <a:pt x="27" y="537"/>
                  </a:lnTo>
                  <a:lnTo>
                    <a:pt x="21" y="534"/>
                  </a:lnTo>
                  <a:lnTo>
                    <a:pt x="12" y="519"/>
                  </a:lnTo>
                  <a:lnTo>
                    <a:pt x="6" y="501"/>
                  </a:lnTo>
                  <a:lnTo>
                    <a:pt x="3" y="478"/>
                  </a:lnTo>
                  <a:lnTo>
                    <a:pt x="0" y="451"/>
                  </a:lnTo>
                  <a:lnTo>
                    <a:pt x="3" y="419"/>
                  </a:lnTo>
                  <a:lnTo>
                    <a:pt x="9" y="351"/>
                  </a:lnTo>
                  <a:lnTo>
                    <a:pt x="18" y="277"/>
                  </a:lnTo>
                  <a:lnTo>
                    <a:pt x="30" y="212"/>
                  </a:lnTo>
                  <a:lnTo>
                    <a:pt x="48" y="124"/>
                  </a:lnTo>
                  <a:lnTo>
                    <a:pt x="48" y="124"/>
                  </a:lnTo>
                  <a:lnTo>
                    <a:pt x="51" y="74"/>
                  </a:lnTo>
                  <a:lnTo>
                    <a:pt x="54" y="47"/>
                  </a:lnTo>
                  <a:lnTo>
                    <a:pt x="60" y="24"/>
                  </a:lnTo>
                  <a:lnTo>
                    <a:pt x="62" y="15"/>
                  </a:lnTo>
                  <a:lnTo>
                    <a:pt x="68" y="6"/>
                  </a:lnTo>
                  <a:lnTo>
                    <a:pt x="74" y="3"/>
                  </a:lnTo>
                  <a:lnTo>
                    <a:pt x="83" y="0"/>
                  </a:lnTo>
                  <a:lnTo>
                    <a:pt x="92" y="3"/>
                  </a:lnTo>
                  <a:lnTo>
                    <a:pt x="104" y="9"/>
                  </a:lnTo>
                  <a:lnTo>
                    <a:pt x="116" y="18"/>
                  </a:lnTo>
                  <a:lnTo>
                    <a:pt x="131" y="33"/>
                  </a:lnTo>
                  <a:lnTo>
                    <a:pt x="131" y="33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4273" y="3411"/>
              <a:ext cx="569" cy="625"/>
            </a:xfrm>
            <a:custGeom>
              <a:avLst/>
              <a:gdLst/>
              <a:ahLst/>
              <a:cxnLst>
                <a:cxn ang="0">
                  <a:pos x="385" y="47"/>
                </a:cxn>
                <a:cxn ang="0">
                  <a:pos x="385" y="47"/>
                </a:cxn>
                <a:cxn ang="0">
                  <a:pos x="388" y="77"/>
                </a:cxn>
                <a:cxn ang="0">
                  <a:pos x="400" y="151"/>
                </a:cxn>
                <a:cxn ang="0">
                  <a:pos x="409" y="195"/>
                </a:cxn>
                <a:cxn ang="0">
                  <a:pos x="421" y="236"/>
                </a:cxn>
                <a:cxn ang="0">
                  <a:pos x="436" y="277"/>
                </a:cxn>
                <a:cxn ang="0">
                  <a:pos x="445" y="295"/>
                </a:cxn>
                <a:cxn ang="0">
                  <a:pos x="453" y="310"/>
                </a:cxn>
                <a:cxn ang="0">
                  <a:pos x="453" y="310"/>
                </a:cxn>
                <a:cxn ang="0">
                  <a:pos x="474" y="339"/>
                </a:cxn>
                <a:cxn ang="0">
                  <a:pos x="495" y="375"/>
                </a:cxn>
                <a:cxn ang="0">
                  <a:pos x="534" y="443"/>
                </a:cxn>
                <a:cxn ang="0">
                  <a:pos x="569" y="516"/>
                </a:cxn>
                <a:cxn ang="0">
                  <a:pos x="569" y="516"/>
                </a:cxn>
                <a:cxn ang="0">
                  <a:pos x="545" y="504"/>
                </a:cxn>
                <a:cxn ang="0">
                  <a:pos x="519" y="499"/>
                </a:cxn>
                <a:cxn ang="0">
                  <a:pos x="483" y="490"/>
                </a:cxn>
                <a:cxn ang="0">
                  <a:pos x="462" y="490"/>
                </a:cxn>
                <a:cxn ang="0">
                  <a:pos x="439" y="490"/>
                </a:cxn>
                <a:cxn ang="0">
                  <a:pos x="412" y="493"/>
                </a:cxn>
                <a:cxn ang="0">
                  <a:pos x="385" y="499"/>
                </a:cxn>
                <a:cxn ang="0">
                  <a:pos x="359" y="507"/>
                </a:cxn>
                <a:cxn ang="0">
                  <a:pos x="329" y="522"/>
                </a:cxn>
                <a:cxn ang="0">
                  <a:pos x="299" y="537"/>
                </a:cxn>
                <a:cxn ang="0">
                  <a:pos x="270" y="557"/>
                </a:cxn>
                <a:cxn ang="0">
                  <a:pos x="270" y="557"/>
                </a:cxn>
                <a:cxn ang="0">
                  <a:pos x="234" y="581"/>
                </a:cxn>
                <a:cxn ang="0">
                  <a:pos x="202" y="599"/>
                </a:cxn>
                <a:cxn ang="0">
                  <a:pos x="172" y="611"/>
                </a:cxn>
                <a:cxn ang="0">
                  <a:pos x="142" y="619"/>
                </a:cxn>
                <a:cxn ang="0">
                  <a:pos x="116" y="625"/>
                </a:cxn>
                <a:cxn ang="0">
                  <a:pos x="92" y="625"/>
                </a:cxn>
                <a:cxn ang="0">
                  <a:pos x="68" y="622"/>
                </a:cxn>
                <a:cxn ang="0">
                  <a:pos x="50" y="616"/>
                </a:cxn>
                <a:cxn ang="0">
                  <a:pos x="33" y="608"/>
                </a:cxn>
                <a:cxn ang="0">
                  <a:pos x="18" y="596"/>
                </a:cxn>
                <a:cxn ang="0">
                  <a:pos x="9" y="584"/>
                </a:cxn>
                <a:cxn ang="0">
                  <a:pos x="3" y="569"/>
                </a:cxn>
                <a:cxn ang="0">
                  <a:pos x="0" y="552"/>
                </a:cxn>
                <a:cxn ang="0">
                  <a:pos x="0" y="534"/>
                </a:cxn>
                <a:cxn ang="0">
                  <a:pos x="6" y="516"/>
                </a:cxn>
                <a:cxn ang="0">
                  <a:pos x="15" y="496"/>
                </a:cxn>
                <a:cxn ang="0">
                  <a:pos x="15" y="496"/>
                </a:cxn>
                <a:cxn ang="0">
                  <a:pos x="92" y="357"/>
                </a:cxn>
                <a:cxn ang="0">
                  <a:pos x="151" y="257"/>
                </a:cxn>
                <a:cxn ang="0">
                  <a:pos x="213" y="157"/>
                </a:cxn>
                <a:cxn ang="0">
                  <a:pos x="243" y="109"/>
                </a:cxn>
                <a:cxn ang="0">
                  <a:pos x="273" y="71"/>
                </a:cxn>
                <a:cxn ang="0">
                  <a:pos x="299" y="39"/>
                </a:cxn>
                <a:cxn ang="0">
                  <a:pos x="326" y="12"/>
                </a:cxn>
                <a:cxn ang="0">
                  <a:pos x="338" y="6"/>
                </a:cxn>
                <a:cxn ang="0">
                  <a:pos x="347" y="0"/>
                </a:cxn>
                <a:cxn ang="0">
                  <a:pos x="356" y="0"/>
                </a:cxn>
                <a:cxn ang="0">
                  <a:pos x="365" y="0"/>
                </a:cxn>
                <a:cxn ang="0">
                  <a:pos x="371" y="6"/>
                </a:cxn>
                <a:cxn ang="0">
                  <a:pos x="376" y="15"/>
                </a:cxn>
                <a:cxn ang="0">
                  <a:pos x="382" y="30"/>
                </a:cxn>
                <a:cxn ang="0">
                  <a:pos x="385" y="47"/>
                </a:cxn>
                <a:cxn ang="0">
                  <a:pos x="385" y="47"/>
                </a:cxn>
              </a:cxnLst>
              <a:rect l="0" t="0" r="r" b="b"/>
              <a:pathLst>
                <a:path w="569" h="625">
                  <a:moveTo>
                    <a:pt x="385" y="47"/>
                  </a:moveTo>
                  <a:lnTo>
                    <a:pt x="385" y="47"/>
                  </a:lnTo>
                  <a:lnTo>
                    <a:pt x="388" y="77"/>
                  </a:lnTo>
                  <a:lnTo>
                    <a:pt x="400" y="151"/>
                  </a:lnTo>
                  <a:lnTo>
                    <a:pt x="409" y="195"/>
                  </a:lnTo>
                  <a:lnTo>
                    <a:pt x="421" y="236"/>
                  </a:lnTo>
                  <a:lnTo>
                    <a:pt x="436" y="277"/>
                  </a:lnTo>
                  <a:lnTo>
                    <a:pt x="445" y="295"/>
                  </a:lnTo>
                  <a:lnTo>
                    <a:pt x="453" y="310"/>
                  </a:lnTo>
                  <a:lnTo>
                    <a:pt x="453" y="310"/>
                  </a:lnTo>
                  <a:lnTo>
                    <a:pt x="474" y="339"/>
                  </a:lnTo>
                  <a:lnTo>
                    <a:pt x="495" y="375"/>
                  </a:lnTo>
                  <a:lnTo>
                    <a:pt x="534" y="443"/>
                  </a:lnTo>
                  <a:lnTo>
                    <a:pt x="569" y="516"/>
                  </a:lnTo>
                  <a:lnTo>
                    <a:pt x="569" y="516"/>
                  </a:lnTo>
                  <a:lnTo>
                    <a:pt x="545" y="504"/>
                  </a:lnTo>
                  <a:lnTo>
                    <a:pt x="519" y="499"/>
                  </a:lnTo>
                  <a:lnTo>
                    <a:pt x="483" y="490"/>
                  </a:lnTo>
                  <a:lnTo>
                    <a:pt x="462" y="490"/>
                  </a:lnTo>
                  <a:lnTo>
                    <a:pt x="439" y="490"/>
                  </a:lnTo>
                  <a:lnTo>
                    <a:pt x="412" y="493"/>
                  </a:lnTo>
                  <a:lnTo>
                    <a:pt x="385" y="499"/>
                  </a:lnTo>
                  <a:lnTo>
                    <a:pt x="359" y="507"/>
                  </a:lnTo>
                  <a:lnTo>
                    <a:pt x="329" y="522"/>
                  </a:lnTo>
                  <a:lnTo>
                    <a:pt x="299" y="537"/>
                  </a:lnTo>
                  <a:lnTo>
                    <a:pt x="270" y="557"/>
                  </a:lnTo>
                  <a:lnTo>
                    <a:pt x="270" y="557"/>
                  </a:lnTo>
                  <a:lnTo>
                    <a:pt x="234" y="581"/>
                  </a:lnTo>
                  <a:lnTo>
                    <a:pt x="202" y="599"/>
                  </a:lnTo>
                  <a:lnTo>
                    <a:pt x="172" y="611"/>
                  </a:lnTo>
                  <a:lnTo>
                    <a:pt x="142" y="619"/>
                  </a:lnTo>
                  <a:lnTo>
                    <a:pt x="116" y="625"/>
                  </a:lnTo>
                  <a:lnTo>
                    <a:pt x="92" y="625"/>
                  </a:lnTo>
                  <a:lnTo>
                    <a:pt x="68" y="622"/>
                  </a:lnTo>
                  <a:lnTo>
                    <a:pt x="50" y="616"/>
                  </a:lnTo>
                  <a:lnTo>
                    <a:pt x="33" y="608"/>
                  </a:lnTo>
                  <a:lnTo>
                    <a:pt x="18" y="596"/>
                  </a:lnTo>
                  <a:lnTo>
                    <a:pt x="9" y="584"/>
                  </a:lnTo>
                  <a:lnTo>
                    <a:pt x="3" y="569"/>
                  </a:lnTo>
                  <a:lnTo>
                    <a:pt x="0" y="552"/>
                  </a:lnTo>
                  <a:lnTo>
                    <a:pt x="0" y="534"/>
                  </a:lnTo>
                  <a:lnTo>
                    <a:pt x="6" y="516"/>
                  </a:lnTo>
                  <a:lnTo>
                    <a:pt x="15" y="496"/>
                  </a:lnTo>
                  <a:lnTo>
                    <a:pt x="15" y="496"/>
                  </a:lnTo>
                  <a:lnTo>
                    <a:pt x="92" y="357"/>
                  </a:lnTo>
                  <a:lnTo>
                    <a:pt x="151" y="257"/>
                  </a:lnTo>
                  <a:lnTo>
                    <a:pt x="213" y="157"/>
                  </a:lnTo>
                  <a:lnTo>
                    <a:pt x="243" y="109"/>
                  </a:lnTo>
                  <a:lnTo>
                    <a:pt x="273" y="71"/>
                  </a:lnTo>
                  <a:lnTo>
                    <a:pt x="299" y="39"/>
                  </a:lnTo>
                  <a:lnTo>
                    <a:pt x="326" y="12"/>
                  </a:lnTo>
                  <a:lnTo>
                    <a:pt x="338" y="6"/>
                  </a:lnTo>
                  <a:lnTo>
                    <a:pt x="347" y="0"/>
                  </a:lnTo>
                  <a:lnTo>
                    <a:pt x="356" y="0"/>
                  </a:lnTo>
                  <a:lnTo>
                    <a:pt x="365" y="0"/>
                  </a:lnTo>
                  <a:lnTo>
                    <a:pt x="371" y="6"/>
                  </a:lnTo>
                  <a:lnTo>
                    <a:pt x="376" y="15"/>
                  </a:lnTo>
                  <a:lnTo>
                    <a:pt x="382" y="30"/>
                  </a:lnTo>
                  <a:lnTo>
                    <a:pt x="385" y="47"/>
                  </a:lnTo>
                  <a:lnTo>
                    <a:pt x="385" y="47"/>
                  </a:lnTo>
                  <a:close/>
                </a:path>
              </a:pathLst>
            </a:custGeom>
            <a:solidFill>
              <a:srgbClr val="6A8B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3796" y="3789"/>
              <a:ext cx="895" cy="315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24" y="47"/>
                </a:cxn>
                <a:cxn ang="0">
                  <a:pos x="6" y="76"/>
                </a:cxn>
                <a:cxn ang="0">
                  <a:pos x="0" y="85"/>
                </a:cxn>
                <a:cxn ang="0">
                  <a:pos x="0" y="97"/>
                </a:cxn>
                <a:cxn ang="0">
                  <a:pos x="21" y="103"/>
                </a:cxn>
                <a:cxn ang="0">
                  <a:pos x="38" y="106"/>
                </a:cxn>
                <a:cxn ang="0">
                  <a:pos x="80" y="112"/>
                </a:cxn>
                <a:cxn ang="0">
                  <a:pos x="121" y="121"/>
                </a:cxn>
                <a:cxn ang="0">
                  <a:pos x="139" y="132"/>
                </a:cxn>
                <a:cxn ang="0">
                  <a:pos x="160" y="162"/>
                </a:cxn>
                <a:cxn ang="0">
                  <a:pos x="166" y="177"/>
                </a:cxn>
                <a:cxn ang="0">
                  <a:pos x="172" y="212"/>
                </a:cxn>
                <a:cxn ang="0">
                  <a:pos x="181" y="227"/>
                </a:cxn>
                <a:cxn ang="0">
                  <a:pos x="196" y="236"/>
                </a:cxn>
                <a:cxn ang="0">
                  <a:pos x="210" y="241"/>
                </a:cxn>
                <a:cxn ang="0">
                  <a:pos x="246" y="238"/>
                </a:cxn>
                <a:cxn ang="0">
                  <a:pos x="281" y="233"/>
                </a:cxn>
                <a:cxn ang="0">
                  <a:pos x="293" y="236"/>
                </a:cxn>
                <a:cxn ang="0">
                  <a:pos x="308" y="241"/>
                </a:cxn>
                <a:cxn ang="0">
                  <a:pos x="323" y="268"/>
                </a:cxn>
                <a:cxn ang="0">
                  <a:pos x="335" y="277"/>
                </a:cxn>
                <a:cxn ang="0">
                  <a:pos x="356" y="286"/>
                </a:cxn>
                <a:cxn ang="0">
                  <a:pos x="403" y="286"/>
                </a:cxn>
                <a:cxn ang="0">
                  <a:pos x="424" y="280"/>
                </a:cxn>
                <a:cxn ang="0">
                  <a:pos x="486" y="271"/>
                </a:cxn>
                <a:cxn ang="0">
                  <a:pos x="501" y="271"/>
                </a:cxn>
                <a:cxn ang="0">
                  <a:pos x="516" y="274"/>
                </a:cxn>
                <a:cxn ang="0">
                  <a:pos x="545" y="294"/>
                </a:cxn>
                <a:cxn ang="0">
                  <a:pos x="563" y="297"/>
                </a:cxn>
                <a:cxn ang="0">
                  <a:pos x="602" y="297"/>
                </a:cxn>
                <a:cxn ang="0">
                  <a:pos x="619" y="294"/>
                </a:cxn>
                <a:cxn ang="0">
                  <a:pos x="634" y="286"/>
                </a:cxn>
                <a:cxn ang="0">
                  <a:pos x="640" y="286"/>
                </a:cxn>
                <a:cxn ang="0">
                  <a:pos x="661" y="294"/>
                </a:cxn>
                <a:cxn ang="0">
                  <a:pos x="679" y="306"/>
                </a:cxn>
                <a:cxn ang="0">
                  <a:pos x="711" y="315"/>
                </a:cxn>
                <a:cxn ang="0">
                  <a:pos x="744" y="312"/>
                </a:cxn>
                <a:cxn ang="0">
                  <a:pos x="750" y="309"/>
                </a:cxn>
                <a:cxn ang="0">
                  <a:pos x="767" y="294"/>
                </a:cxn>
                <a:cxn ang="0">
                  <a:pos x="779" y="292"/>
                </a:cxn>
                <a:cxn ang="0">
                  <a:pos x="794" y="289"/>
                </a:cxn>
                <a:cxn ang="0">
                  <a:pos x="839" y="292"/>
                </a:cxn>
                <a:cxn ang="0">
                  <a:pos x="853" y="289"/>
                </a:cxn>
                <a:cxn ang="0">
                  <a:pos x="889" y="274"/>
                </a:cxn>
                <a:cxn ang="0">
                  <a:pos x="895" y="265"/>
                </a:cxn>
                <a:cxn ang="0">
                  <a:pos x="859" y="256"/>
                </a:cxn>
                <a:cxn ang="0">
                  <a:pos x="827" y="230"/>
                </a:cxn>
                <a:cxn ang="0">
                  <a:pos x="812" y="209"/>
                </a:cxn>
                <a:cxn ang="0">
                  <a:pos x="797" y="185"/>
                </a:cxn>
                <a:cxn ang="0">
                  <a:pos x="765" y="141"/>
                </a:cxn>
                <a:cxn ang="0">
                  <a:pos x="756" y="123"/>
                </a:cxn>
                <a:cxn ang="0">
                  <a:pos x="717" y="129"/>
                </a:cxn>
                <a:cxn ang="0">
                  <a:pos x="690" y="132"/>
                </a:cxn>
                <a:cxn ang="0">
                  <a:pos x="619" y="126"/>
                </a:cxn>
                <a:cxn ang="0">
                  <a:pos x="513" y="115"/>
                </a:cxn>
                <a:cxn ang="0">
                  <a:pos x="409" y="100"/>
                </a:cxn>
                <a:cxn ang="0">
                  <a:pos x="332" y="82"/>
                </a:cxn>
                <a:cxn ang="0">
                  <a:pos x="261" y="56"/>
                </a:cxn>
                <a:cxn ang="0">
                  <a:pos x="228" y="41"/>
                </a:cxn>
                <a:cxn ang="0">
                  <a:pos x="196" y="23"/>
                </a:cxn>
                <a:cxn ang="0">
                  <a:pos x="169" y="6"/>
                </a:cxn>
                <a:cxn ang="0">
                  <a:pos x="18" y="14"/>
                </a:cxn>
              </a:cxnLst>
              <a:rect l="0" t="0" r="r" b="b"/>
              <a:pathLst>
                <a:path w="895" h="315">
                  <a:moveTo>
                    <a:pt x="18" y="14"/>
                  </a:moveTo>
                  <a:lnTo>
                    <a:pt x="18" y="14"/>
                  </a:lnTo>
                  <a:lnTo>
                    <a:pt x="24" y="35"/>
                  </a:lnTo>
                  <a:lnTo>
                    <a:pt x="24" y="47"/>
                  </a:lnTo>
                  <a:lnTo>
                    <a:pt x="18" y="59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6" y="100"/>
                  </a:lnTo>
                  <a:lnTo>
                    <a:pt x="21" y="103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59" y="109"/>
                  </a:lnTo>
                  <a:lnTo>
                    <a:pt x="80" y="112"/>
                  </a:lnTo>
                  <a:lnTo>
                    <a:pt x="104" y="115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39" y="132"/>
                  </a:lnTo>
                  <a:lnTo>
                    <a:pt x="151" y="144"/>
                  </a:lnTo>
                  <a:lnTo>
                    <a:pt x="160" y="162"/>
                  </a:lnTo>
                  <a:lnTo>
                    <a:pt x="166" y="177"/>
                  </a:lnTo>
                  <a:lnTo>
                    <a:pt x="166" y="177"/>
                  </a:lnTo>
                  <a:lnTo>
                    <a:pt x="169" y="197"/>
                  </a:lnTo>
                  <a:lnTo>
                    <a:pt x="172" y="212"/>
                  </a:lnTo>
                  <a:lnTo>
                    <a:pt x="175" y="221"/>
                  </a:lnTo>
                  <a:lnTo>
                    <a:pt x="181" y="227"/>
                  </a:lnTo>
                  <a:lnTo>
                    <a:pt x="187" y="233"/>
                  </a:lnTo>
                  <a:lnTo>
                    <a:pt x="196" y="236"/>
                  </a:lnTo>
                  <a:lnTo>
                    <a:pt x="196" y="236"/>
                  </a:lnTo>
                  <a:lnTo>
                    <a:pt x="210" y="241"/>
                  </a:lnTo>
                  <a:lnTo>
                    <a:pt x="222" y="241"/>
                  </a:lnTo>
                  <a:lnTo>
                    <a:pt x="246" y="238"/>
                  </a:lnTo>
                  <a:lnTo>
                    <a:pt x="270" y="233"/>
                  </a:lnTo>
                  <a:lnTo>
                    <a:pt x="281" y="233"/>
                  </a:lnTo>
                  <a:lnTo>
                    <a:pt x="293" y="236"/>
                  </a:lnTo>
                  <a:lnTo>
                    <a:pt x="293" y="236"/>
                  </a:lnTo>
                  <a:lnTo>
                    <a:pt x="302" y="238"/>
                  </a:lnTo>
                  <a:lnTo>
                    <a:pt x="308" y="241"/>
                  </a:lnTo>
                  <a:lnTo>
                    <a:pt x="317" y="253"/>
                  </a:lnTo>
                  <a:lnTo>
                    <a:pt x="323" y="268"/>
                  </a:lnTo>
                  <a:lnTo>
                    <a:pt x="329" y="271"/>
                  </a:lnTo>
                  <a:lnTo>
                    <a:pt x="335" y="277"/>
                  </a:lnTo>
                  <a:lnTo>
                    <a:pt x="335" y="277"/>
                  </a:lnTo>
                  <a:lnTo>
                    <a:pt x="356" y="286"/>
                  </a:lnTo>
                  <a:lnTo>
                    <a:pt x="379" y="289"/>
                  </a:lnTo>
                  <a:lnTo>
                    <a:pt x="403" y="286"/>
                  </a:lnTo>
                  <a:lnTo>
                    <a:pt x="424" y="280"/>
                  </a:lnTo>
                  <a:lnTo>
                    <a:pt x="424" y="280"/>
                  </a:lnTo>
                  <a:lnTo>
                    <a:pt x="453" y="274"/>
                  </a:lnTo>
                  <a:lnTo>
                    <a:pt x="486" y="271"/>
                  </a:lnTo>
                  <a:lnTo>
                    <a:pt x="486" y="271"/>
                  </a:lnTo>
                  <a:lnTo>
                    <a:pt x="501" y="271"/>
                  </a:lnTo>
                  <a:lnTo>
                    <a:pt x="516" y="274"/>
                  </a:lnTo>
                  <a:lnTo>
                    <a:pt x="516" y="274"/>
                  </a:lnTo>
                  <a:lnTo>
                    <a:pt x="530" y="283"/>
                  </a:lnTo>
                  <a:lnTo>
                    <a:pt x="545" y="294"/>
                  </a:lnTo>
                  <a:lnTo>
                    <a:pt x="545" y="294"/>
                  </a:lnTo>
                  <a:lnTo>
                    <a:pt x="563" y="297"/>
                  </a:lnTo>
                  <a:lnTo>
                    <a:pt x="581" y="297"/>
                  </a:lnTo>
                  <a:lnTo>
                    <a:pt x="602" y="297"/>
                  </a:lnTo>
                  <a:lnTo>
                    <a:pt x="619" y="294"/>
                  </a:lnTo>
                  <a:lnTo>
                    <a:pt x="619" y="294"/>
                  </a:lnTo>
                  <a:lnTo>
                    <a:pt x="628" y="289"/>
                  </a:lnTo>
                  <a:lnTo>
                    <a:pt x="634" y="286"/>
                  </a:lnTo>
                  <a:lnTo>
                    <a:pt x="640" y="286"/>
                  </a:lnTo>
                  <a:lnTo>
                    <a:pt x="640" y="286"/>
                  </a:lnTo>
                  <a:lnTo>
                    <a:pt x="649" y="289"/>
                  </a:lnTo>
                  <a:lnTo>
                    <a:pt x="661" y="294"/>
                  </a:lnTo>
                  <a:lnTo>
                    <a:pt x="679" y="306"/>
                  </a:lnTo>
                  <a:lnTo>
                    <a:pt x="679" y="306"/>
                  </a:lnTo>
                  <a:lnTo>
                    <a:pt x="693" y="312"/>
                  </a:lnTo>
                  <a:lnTo>
                    <a:pt x="711" y="315"/>
                  </a:lnTo>
                  <a:lnTo>
                    <a:pt x="729" y="315"/>
                  </a:lnTo>
                  <a:lnTo>
                    <a:pt x="744" y="312"/>
                  </a:lnTo>
                  <a:lnTo>
                    <a:pt x="744" y="312"/>
                  </a:lnTo>
                  <a:lnTo>
                    <a:pt x="750" y="309"/>
                  </a:lnTo>
                  <a:lnTo>
                    <a:pt x="756" y="303"/>
                  </a:lnTo>
                  <a:lnTo>
                    <a:pt x="767" y="294"/>
                  </a:lnTo>
                  <a:lnTo>
                    <a:pt x="767" y="294"/>
                  </a:lnTo>
                  <a:lnTo>
                    <a:pt x="779" y="292"/>
                  </a:lnTo>
                  <a:lnTo>
                    <a:pt x="794" y="289"/>
                  </a:lnTo>
                  <a:lnTo>
                    <a:pt x="794" y="289"/>
                  </a:lnTo>
                  <a:lnTo>
                    <a:pt x="824" y="292"/>
                  </a:lnTo>
                  <a:lnTo>
                    <a:pt x="839" y="292"/>
                  </a:lnTo>
                  <a:lnTo>
                    <a:pt x="853" y="289"/>
                  </a:lnTo>
                  <a:lnTo>
                    <a:pt x="853" y="289"/>
                  </a:lnTo>
                  <a:lnTo>
                    <a:pt x="877" y="280"/>
                  </a:lnTo>
                  <a:lnTo>
                    <a:pt x="889" y="274"/>
                  </a:lnTo>
                  <a:lnTo>
                    <a:pt x="895" y="265"/>
                  </a:lnTo>
                  <a:lnTo>
                    <a:pt x="895" y="265"/>
                  </a:lnTo>
                  <a:lnTo>
                    <a:pt x="877" y="262"/>
                  </a:lnTo>
                  <a:lnTo>
                    <a:pt x="859" y="256"/>
                  </a:lnTo>
                  <a:lnTo>
                    <a:pt x="842" y="244"/>
                  </a:lnTo>
                  <a:lnTo>
                    <a:pt x="827" y="230"/>
                  </a:lnTo>
                  <a:lnTo>
                    <a:pt x="827" y="230"/>
                  </a:lnTo>
                  <a:lnTo>
                    <a:pt x="812" y="209"/>
                  </a:lnTo>
                  <a:lnTo>
                    <a:pt x="797" y="185"/>
                  </a:lnTo>
                  <a:lnTo>
                    <a:pt x="797" y="185"/>
                  </a:lnTo>
                  <a:lnTo>
                    <a:pt x="773" y="156"/>
                  </a:lnTo>
                  <a:lnTo>
                    <a:pt x="765" y="141"/>
                  </a:lnTo>
                  <a:lnTo>
                    <a:pt x="756" y="123"/>
                  </a:lnTo>
                  <a:lnTo>
                    <a:pt x="756" y="123"/>
                  </a:lnTo>
                  <a:lnTo>
                    <a:pt x="735" y="126"/>
                  </a:lnTo>
                  <a:lnTo>
                    <a:pt x="717" y="129"/>
                  </a:lnTo>
                  <a:lnTo>
                    <a:pt x="717" y="129"/>
                  </a:lnTo>
                  <a:lnTo>
                    <a:pt x="690" y="132"/>
                  </a:lnTo>
                  <a:lnTo>
                    <a:pt x="667" y="129"/>
                  </a:lnTo>
                  <a:lnTo>
                    <a:pt x="619" y="126"/>
                  </a:lnTo>
                  <a:lnTo>
                    <a:pt x="619" y="126"/>
                  </a:lnTo>
                  <a:lnTo>
                    <a:pt x="513" y="115"/>
                  </a:lnTo>
                  <a:lnTo>
                    <a:pt x="409" y="100"/>
                  </a:lnTo>
                  <a:lnTo>
                    <a:pt x="409" y="100"/>
                  </a:lnTo>
                  <a:lnTo>
                    <a:pt x="370" y="91"/>
                  </a:lnTo>
                  <a:lnTo>
                    <a:pt x="332" y="82"/>
                  </a:lnTo>
                  <a:lnTo>
                    <a:pt x="296" y="70"/>
                  </a:lnTo>
                  <a:lnTo>
                    <a:pt x="261" y="56"/>
                  </a:lnTo>
                  <a:lnTo>
                    <a:pt x="261" y="56"/>
                  </a:lnTo>
                  <a:lnTo>
                    <a:pt x="228" y="4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78" y="11"/>
                  </a:lnTo>
                  <a:lnTo>
                    <a:pt x="169" y="6"/>
                  </a:lnTo>
                  <a:lnTo>
                    <a:pt x="163" y="0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4235" y="3034"/>
              <a:ext cx="201" cy="253"/>
            </a:xfrm>
            <a:custGeom>
              <a:avLst/>
              <a:gdLst/>
              <a:ahLst/>
              <a:cxnLst>
                <a:cxn ang="0">
                  <a:pos x="100" y="23"/>
                </a:cxn>
                <a:cxn ang="0">
                  <a:pos x="100" y="23"/>
                </a:cxn>
                <a:cxn ang="0">
                  <a:pos x="109" y="35"/>
                </a:cxn>
                <a:cxn ang="0">
                  <a:pos x="115" y="47"/>
                </a:cxn>
                <a:cxn ang="0">
                  <a:pos x="118" y="65"/>
                </a:cxn>
                <a:cxn ang="0">
                  <a:pos x="115" y="82"/>
                </a:cxn>
                <a:cxn ang="0">
                  <a:pos x="112" y="91"/>
                </a:cxn>
                <a:cxn ang="0">
                  <a:pos x="106" y="100"/>
                </a:cxn>
                <a:cxn ang="0">
                  <a:pos x="97" y="106"/>
                </a:cxn>
                <a:cxn ang="0">
                  <a:pos x="85" y="115"/>
                </a:cxn>
                <a:cxn ang="0">
                  <a:pos x="71" y="121"/>
                </a:cxn>
                <a:cxn ang="0">
                  <a:pos x="53" y="130"/>
                </a:cxn>
                <a:cxn ang="0">
                  <a:pos x="53" y="130"/>
                </a:cxn>
                <a:cxn ang="0">
                  <a:pos x="35" y="136"/>
                </a:cxn>
                <a:cxn ang="0">
                  <a:pos x="20" y="141"/>
                </a:cxn>
                <a:cxn ang="0">
                  <a:pos x="11" y="150"/>
                </a:cxn>
                <a:cxn ang="0">
                  <a:pos x="3" y="159"/>
                </a:cxn>
                <a:cxn ang="0">
                  <a:pos x="0" y="168"/>
                </a:cxn>
                <a:cxn ang="0">
                  <a:pos x="0" y="177"/>
                </a:cxn>
                <a:cxn ang="0">
                  <a:pos x="3" y="186"/>
                </a:cxn>
                <a:cxn ang="0">
                  <a:pos x="8" y="194"/>
                </a:cxn>
                <a:cxn ang="0">
                  <a:pos x="26" y="212"/>
                </a:cxn>
                <a:cxn ang="0">
                  <a:pos x="47" y="230"/>
                </a:cxn>
                <a:cxn ang="0">
                  <a:pos x="74" y="242"/>
                </a:cxn>
                <a:cxn ang="0">
                  <a:pos x="100" y="253"/>
                </a:cxn>
                <a:cxn ang="0">
                  <a:pos x="100" y="253"/>
                </a:cxn>
                <a:cxn ang="0">
                  <a:pos x="83" y="239"/>
                </a:cxn>
                <a:cxn ang="0">
                  <a:pos x="65" y="227"/>
                </a:cxn>
                <a:cxn ang="0">
                  <a:pos x="50" y="209"/>
                </a:cxn>
                <a:cxn ang="0">
                  <a:pos x="44" y="203"/>
                </a:cxn>
                <a:cxn ang="0">
                  <a:pos x="41" y="194"/>
                </a:cxn>
                <a:cxn ang="0">
                  <a:pos x="41" y="186"/>
                </a:cxn>
                <a:cxn ang="0">
                  <a:pos x="44" y="180"/>
                </a:cxn>
                <a:cxn ang="0">
                  <a:pos x="50" y="177"/>
                </a:cxn>
                <a:cxn ang="0">
                  <a:pos x="62" y="171"/>
                </a:cxn>
                <a:cxn ang="0">
                  <a:pos x="80" y="168"/>
                </a:cxn>
                <a:cxn ang="0">
                  <a:pos x="100" y="168"/>
                </a:cxn>
                <a:cxn ang="0">
                  <a:pos x="100" y="168"/>
                </a:cxn>
                <a:cxn ang="0">
                  <a:pos x="124" y="168"/>
                </a:cxn>
                <a:cxn ang="0">
                  <a:pos x="145" y="165"/>
                </a:cxn>
                <a:cxn ang="0">
                  <a:pos x="163" y="156"/>
                </a:cxn>
                <a:cxn ang="0">
                  <a:pos x="174" y="147"/>
                </a:cxn>
                <a:cxn ang="0">
                  <a:pos x="183" y="136"/>
                </a:cxn>
                <a:cxn ang="0">
                  <a:pos x="192" y="124"/>
                </a:cxn>
                <a:cxn ang="0">
                  <a:pos x="195" y="109"/>
                </a:cxn>
                <a:cxn ang="0">
                  <a:pos x="201" y="97"/>
                </a:cxn>
                <a:cxn ang="0">
                  <a:pos x="201" y="68"/>
                </a:cxn>
                <a:cxn ang="0">
                  <a:pos x="198" y="44"/>
                </a:cxn>
                <a:cxn ang="0">
                  <a:pos x="195" y="21"/>
                </a:cxn>
                <a:cxn ang="0">
                  <a:pos x="195" y="21"/>
                </a:cxn>
                <a:cxn ang="0">
                  <a:pos x="174" y="12"/>
                </a:cxn>
                <a:cxn ang="0">
                  <a:pos x="136" y="3"/>
                </a:cxn>
                <a:cxn ang="0">
                  <a:pos x="118" y="0"/>
                </a:cxn>
                <a:cxn ang="0">
                  <a:pos x="103" y="0"/>
                </a:cxn>
                <a:cxn ang="0">
                  <a:pos x="97" y="3"/>
                </a:cxn>
                <a:cxn ang="0">
                  <a:pos x="97" y="9"/>
                </a:cxn>
                <a:cxn ang="0">
                  <a:pos x="97" y="15"/>
                </a:cxn>
                <a:cxn ang="0">
                  <a:pos x="100" y="23"/>
                </a:cxn>
                <a:cxn ang="0">
                  <a:pos x="100" y="23"/>
                </a:cxn>
              </a:cxnLst>
              <a:rect l="0" t="0" r="r" b="b"/>
              <a:pathLst>
                <a:path w="201" h="253">
                  <a:moveTo>
                    <a:pt x="100" y="23"/>
                  </a:moveTo>
                  <a:lnTo>
                    <a:pt x="100" y="23"/>
                  </a:lnTo>
                  <a:lnTo>
                    <a:pt x="109" y="35"/>
                  </a:lnTo>
                  <a:lnTo>
                    <a:pt x="115" y="47"/>
                  </a:lnTo>
                  <a:lnTo>
                    <a:pt x="118" y="65"/>
                  </a:lnTo>
                  <a:lnTo>
                    <a:pt x="115" y="82"/>
                  </a:lnTo>
                  <a:lnTo>
                    <a:pt x="112" y="91"/>
                  </a:lnTo>
                  <a:lnTo>
                    <a:pt x="106" y="100"/>
                  </a:lnTo>
                  <a:lnTo>
                    <a:pt x="97" y="106"/>
                  </a:lnTo>
                  <a:lnTo>
                    <a:pt x="85" y="115"/>
                  </a:lnTo>
                  <a:lnTo>
                    <a:pt x="71" y="121"/>
                  </a:lnTo>
                  <a:lnTo>
                    <a:pt x="53" y="130"/>
                  </a:lnTo>
                  <a:lnTo>
                    <a:pt x="53" y="130"/>
                  </a:lnTo>
                  <a:lnTo>
                    <a:pt x="35" y="136"/>
                  </a:lnTo>
                  <a:lnTo>
                    <a:pt x="20" y="141"/>
                  </a:lnTo>
                  <a:lnTo>
                    <a:pt x="11" y="150"/>
                  </a:lnTo>
                  <a:lnTo>
                    <a:pt x="3" y="159"/>
                  </a:lnTo>
                  <a:lnTo>
                    <a:pt x="0" y="168"/>
                  </a:lnTo>
                  <a:lnTo>
                    <a:pt x="0" y="177"/>
                  </a:lnTo>
                  <a:lnTo>
                    <a:pt x="3" y="186"/>
                  </a:lnTo>
                  <a:lnTo>
                    <a:pt x="8" y="194"/>
                  </a:lnTo>
                  <a:lnTo>
                    <a:pt x="26" y="212"/>
                  </a:lnTo>
                  <a:lnTo>
                    <a:pt x="47" y="230"/>
                  </a:lnTo>
                  <a:lnTo>
                    <a:pt x="74" y="242"/>
                  </a:lnTo>
                  <a:lnTo>
                    <a:pt x="100" y="253"/>
                  </a:lnTo>
                  <a:lnTo>
                    <a:pt x="100" y="253"/>
                  </a:lnTo>
                  <a:lnTo>
                    <a:pt x="83" y="239"/>
                  </a:lnTo>
                  <a:lnTo>
                    <a:pt x="65" y="227"/>
                  </a:lnTo>
                  <a:lnTo>
                    <a:pt x="50" y="209"/>
                  </a:lnTo>
                  <a:lnTo>
                    <a:pt x="44" y="203"/>
                  </a:lnTo>
                  <a:lnTo>
                    <a:pt x="41" y="194"/>
                  </a:lnTo>
                  <a:lnTo>
                    <a:pt x="41" y="186"/>
                  </a:lnTo>
                  <a:lnTo>
                    <a:pt x="44" y="180"/>
                  </a:lnTo>
                  <a:lnTo>
                    <a:pt x="50" y="177"/>
                  </a:lnTo>
                  <a:lnTo>
                    <a:pt x="62" y="171"/>
                  </a:lnTo>
                  <a:lnTo>
                    <a:pt x="80" y="168"/>
                  </a:lnTo>
                  <a:lnTo>
                    <a:pt x="100" y="168"/>
                  </a:lnTo>
                  <a:lnTo>
                    <a:pt x="100" y="168"/>
                  </a:lnTo>
                  <a:lnTo>
                    <a:pt x="124" y="168"/>
                  </a:lnTo>
                  <a:lnTo>
                    <a:pt x="145" y="165"/>
                  </a:lnTo>
                  <a:lnTo>
                    <a:pt x="163" y="156"/>
                  </a:lnTo>
                  <a:lnTo>
                    <a:pt x="174" y="147"/>
                  </a:lnTo>
                  <a:lnTo>
                    <a:pt x="183" y="136"/>
                  </a:lnTo>
                  <a:lnTo>
                    <a:pt x="192" y="124"/>
                  </a:lnTo>
                  <a:lnTo>
                    <a:pt x="195" y="109"/>
                  </a:lnTo>
                  <a:lnTo>
                    <a:pt x="201" y="97"/>
                  </a:lnTo>
                  <a:lnTo>
                    <a:pt x="201" y="68"/>
                  </a:lnTo>
                  <a:lnTo>
                    <a:pt x="198" y="44"/>
                  </a:lnTo>
                  <a:lnTo>
                    <a:pt x="195" y="21"/>
                  </a:lnTo>
                  <a:lnTo>
                    <a:pt x="195" y="21"/>
                  </a:lnTo>
                  <a:lnTo>
                    <a:pt x="174" y="12"/>
                  </a:lnTo>
                  <a:lnTo>
                    <a:pt x="136" y="3"/>
                  </a:lnTo>
                  <a:lnTo>
                    <a:pt x="118" y="0"/>
                  </a:lnTo>
                  <a:lnTo>
                    <a:pt x="103" y="0"/>
                  </a:lnTo>
                  <a:lnTo>
                    <a:pt x="97" y="3"/>
                  </a:lnTo>
                  <a:lnTo>
                    <a:pt x="97" y="9"/>
                  </a:lnTo>
                  <a:lnTo>
                    <a:pt x="97" y="15"/>
                  </a:lnTo>
                  <a:lnTo>
                    <a:pt x="100" y="23"/>
                  </a:lnTo>
                  <a:lnTo>
                    <a:pt x="100" y="23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4217" y="2721"/>
              <a:ext cx="332" cy="431"/>
            </a:xfrm>
            <a:custGeom>
              <a:avLst/>
              <a:gdLst/>
              <a:ahLst/>
              <a:cxnLst>
                <a:cxn ang="0">
                  <a:pos x="136" y="92"/>
                </a:cxn>
                <a:cxn ang="0">
                  <a:pos x="142" y="124"/>
                </a:cxn>
                <a:cxn ang="0">
                  <a:pos x="139" y="163"/>
                </a:cxn>
                <a:cxn ang="0">
                  <a:pos x="124" y="201"/>
                </a:cxn>
                <a:cxn ang="0">
                  <a:pos x="106" y="213"/>
                </a:cxn>
                <a:cxn ang="0">
                  <a:pos x="86" y="227"/>
                </a:cxn>
                <a:cxn ang="0">
                  <a:pos x="50" y="257"/>
                </a:cxn>
                <a:cxn ang="0">
                  <a:pos x="26" y="292"/>
                </a:cxn>
                <a:cxn ang="0">
                  <a:pos x="23" y="316"/>
                </a:cxn>
                <a:cxn ang="0">
                  <a:pos x="26" y="328"/>
                </a:cxn>
                <a:cxn ang="0">
                  <a:pos x="32" y="334"/>
                </a:cxn>
                <a:cxn ang="0">
                  <a:pos x="65" y="372"/>
                </a:cxn>
                <a:cxn ang="0">
                  <a:pos x="71" y="392"/>
                </a:cxn>
                <a:cxn ang="0">
                  <a:pos x="59" y="407"/>
                </a:cxn>
                <a:cxn ang="0">
                  <a:pos x="44" y="407"/>
                </a:cxn>
                <a:cxn ang="0">
                  <a:pos x="18" y="401"/>
                </a:cxn>
                <a:cxn ang="0">
                  <a:pos x="9" y="390"/>
                </a:cxn>
                <a:cxn ang="0">
                  <a:pos x="15" y="378"/>
                </a:cxn>
                <a:cxn ang="0">
                  <a:pos x="29" y="366"/>
                </a:cxn>
                <a:cxn ang="0">
                  <a:pos x="23" y="369"/>
                </a:cxn>
                <a:cxn ang="0">
                  <a:pos x="3" y="384"/>
                </a:cxn>
                <a:cxn ang="0">
                  <a:pos x="6" y="401"/>
                </a:cxn>
                <a:cxn ang="0">
                  <a:pos x="15" y="413"/>
                </a:cxn>
                <a:cxn ang="0">
                  <a:pos x="35" y="425"/>
                </a:cxn>
                <a:cxn ang="0">
                  <a:pos x="98" y="431"/>
                </a:cxn>
                <a:cxn ang="0">
                  <a:pos x="160" y="419"/>
                </a:cxn>
                <a:cxn ang="0">
                  <a:pos x="192" y="401"/>
                </a:cxn>
                <a:cxn ang="0">
                  <a:pos x="201" y="384"/>
                </a:cxn>
                <a:cxn ang="0">
                  <a:pos x="201" y="375"/>
                </a:cxn>
                <a:cxn ang="0">
                  <a:pos x="195" y="342"/>
                </a:cxn>
                <a:cxn ang="0">
                  <a:pos x="201" y="319"/>
                </a:cxn>
                <a:cxn ang="0">
                  <a:pos x="216" y="304"/>
                </a:cxn>
                <a:cxn ang="0">
                  <a:pos x="237" y="301"/>
                </a:cxn>
                <a:cxn ang="0">
                  <a:pos x="249" y="298"/>
                </a:cxn>
                <a:cxn ang="0">
                  <a:pos x="281" y="280"/>
                </a:cxn>
                <a:cxn ang="0">
                  <a:pos x="311" y="254"/>
                </a:cxn>
                <a:cxn ang="0">
                  <a:pos x="329" y="216"/>
                </a:cxn>
                <a:cxn ang="0">
                  <a:pos x="332" y="198"/>
                </a:cxn>
                <a:cxn ang="0">
                  <a:pos x="320" y="104"/>
                </a:cxn>
                <a:cxn ang="0">
                  <a:pos x="305" y="56"/>
                </a:cxn>
                <a:cxn ang="0">
                  <a:pos x="275" y="24"/>
                </a:cxn>
                <a:cxn ang="0">
                  <a:pos x="258" y="12"/>
                </a:cxn>
                <a:cxn ang="0">
                  <a:pos x="204" y="0"/>
                </a:cxn>
                <a:cxn ang="0">
                  <a:pos x="166" y="3"/>
                </a:cxn>
                <a:cxn ang="0">
                  <a:pos x="148" y="18"/>
                </a:cxn>
                <a:cxn ang="0">
                  <a:pos x="136" y="39"/>
                </a:cxn>
                <a:cxn ang="0">
                  <a:pos x="133" y="71"/>
                </a:cxn>
                <a:cxn ang="0">
                  <a:pos x="136" y="92"/>
                </a:cxn>
              </a:cxnLst>
              <a:rect l="0" t="0" r="r" b="b"/>
              <a:pathLst>
                <a:path w="332" h="431">
                  <a:moveTo>
                    <a:pt x="136" y="92"/>
                  </a:moveTo>
                  <a:lnTo>
                    <a:pt x="136" y="92"/>
                  </a:lnTo>
                  <a:lnTo>
                    <a:pt x="139" y="107"/>
                  </a:lnTo>
                  <a:lnTo>
                    <a:pt x="142" y="124"/>
                  </a:lnTo>
                  <a:lnTo>
                    <a:pt x="142" y="142"/>
                  </a:lnTo>
                  <a:lnTo>
                    <a:pt x="139" y="163"/>
                  </a:lnTo>
                  <a:lnTo>
                    <a:pt x="133" y="183"/>
                  </a:lnTo>
                  <a:lnTo>
                    <a:pt x="124" y="201"/>
                  </a:lnTo>
                  <a:lnTo>
                    <a:pt x="115" y="207"/>
                  </a:lnTo>
                  <a:lnTo>
                    <a:pt x="106" y="213"/>
                  </a:lnTo>
                  <a:lnTo>
                    <a:pt x="106" y="213"/>
                  </a:lnTo>
                  <a:lnTo>
                    <a:pt x="86" y="227"/>
                  </a:lnTo>
                  <a:lnTo>
                    <a:pt x="68" y="242"/>
                  </a:lnTo>
                  <a:lnTo>
                    <a:pt x="50" y="257"/>
                  </a:lnTo>
                  <a:lnTo>
                    <a:pt x="35" y="275"/>
                  </a:lnTo>
                  <a:lnTo>
                    <a:pt x="26" y="292"/>
                  </a:lnTo>
                  <a:lnTo>
                    <a:pt x="23" y="307"/>
                  </a:lnTo>
                  <a:lnTo>
                    <a:pt x="23" y="316"/>
                  </a:lnTo>
                  <a:lnTo>
                    <a:pt x="23" y="322"/>
                  </a:lnTo>
                  <a:lnTo>
                    <a:pt x="26" y="328"/>
                  </a:lnTo>
                  <a:lnTo>
                    <a:pt x="32" y="334"/>
                  </a:lnTo>
                  <a:lnTo>
                    <a:pt x="32" y="334"/>
                  </a:lnTo>
                  <a:lnTo>
                    <a:pt x="56" y="360"/>
                  </a:lnTo>
                  <a:lnTo>
                    <a:pt x="65" y="372"/>
                  </a:lnTo>
                  <a:lnTo>
                    <a:pt x="71" y="384"/>
                  </a:lnTo>
                  <a:lnTo>
                    <a:pt x="71" y="392"/>
                  </a:lnTo>
                  <a:lnTo>
                    <a:pt x="68" y="401"/>
                  </a:lnTo>
                  <a:lnTo>
                    <a:pt x="59" y="407"/>
                  </a:lnTo>
                  <a:lnTo>
                    <a:pt x="44" y="407"/>
                  </a:lnTo>
                  <a:lnTo>
                    <a:pt x="44" y="407"/>
                  </a:lnTo>
                  <a:lnTo>
                    <a:pt x="26" y="404"/>
                  </a:lnTo>
                  <a:lnTo>
                    <a:pt x="18" y="401"/>
                  </a:lnTo>
                  <a:lnTo>
                    <a:pt x="9" y="395"/>
                  </a:lnTo>
                  <a:lnTo>
                    <a:pt x="9" y="390"/>
                  </a:lnTo>
                  <a:lnTo>
                    <a:pt x="9" y="384"/>
                  </a:lnTo>
                  <a:lnTo>
                    <a:pt x="15" y="378"/>
                  </a:lnTo>
                  <a:lnTo>
                    <a:pt x="21" y="372"/>
                  </a:lnTo>
                  <a:lnTo>
                    <a:pt x="29" y="366"/>
                  </a:lnTo>
                  <a:lnTo>
                    <a:pt x="29" y="366"/>
                  </a:lnTo>
                  <a:lnTo>
                    <a:pt x="23" y="369"/>
                  </a:lnTo>
                  <a:lnTo>
                    <a:pt x="9" y="378"/>
                  </a:lnTo>
                  <a:lnTo>
                    <a:pt x="3" y="384"/>
                  </a:lnTo>
                  <a:lnTo>
                    <a:pt x="0" y="390"/>
                  </a:lnTo>
                  <a:lnTo>
                    <a:pt x="6" y="401"/>
                  </a:lnTo>
                  <a:lnTo>
                    <a:pt x="15" y="413"/>
                  </a:lnTo>
                  <a:lnTo>
                    <a:pt x="15" y="413"/>
                  </a:lnTo>
                  <a:lnTo>
                    <a:pt x="23" y="419"/>
                  </a:lnTo>
                  <a:lnTo>
                    <a:pt x="35" y="425"/>
                  </a:lnTo>
                  <a:lnTo>
                    <a:pt x="65" y="431"/>
                  </a:lnTo>
                  <a:lnTo>
                    <a:pt x="98" y="431"/>
                  </a:lnTo>
                  <a:lnTo>
                    <a:pt x="130" y="428"/>
                  </a:lnTo>
                  <a:lnTo>
                    <a:pt x="160" y="419"/>
                  </a:lnTo>
                  <a:lnTo>
                    <a:pt x="183" y="407"/>
                  </a:lnTo>
                  <a:lnTo>
                    <a:pt x="192" y="401"/>
                  </a:lnTo>
                  <a:lnTo>
                    <a:pt x="198" y="392"/>
                  </a:lnTo>
                  <a:lnTo>
                    <a:pt x="201" y="384"/>
                  </a:lnTo>
                  <a:lnTo>
                    <a:pt x="201" y="375"/>
                  </a:lnTo>
                  <a:lnTo>
                    <a:pt x="201" y="375"/>
                  </a:lnTo>
                  <a:lnTo>
                    <a:pt x="195" y="357"/>
                  </a:lnTo>
                  <a:lnTo>
                    <a:pt x="195" y="342"/>
                  </a:lnTo>
                  <a:lnTo>
                    <a:pt x="198" y="331"/>
                  </a:lnTo>
                  <a:lnTo>
                    <a:pt x="201" y="319"/>
                  </a:lnTo>
                  <a:lnTo>
                    <a:pt x="207" y="310"/>
                  </a:lnTo>
                  <a:lnTo>
                    <a:pt x="216" y="304"/>
                  </a:lnTo>
                  <a:lnTo>
                    <a:pt x="225" y="301"/>
                  </a:lnTo>
                  <a:lnTo>
                    <a:pt x="237" y="301"/>
                  </a:lnTo>
                  <a:lnTo>
                    <a:pt x="237" y="301"/>
                  </a:lnTo>
                  <a:lnTo>
                    <a:pt x="249" y="298"/>
                  </a:lnTo>
                  <a:lnTo>
                    <a:pt x="264" y="292"/>
                  </a:lnTo>
                  <a:lnTo>
                    <a:pt x="281" y="280"/>
                  </a:lnTo>
                  <a:lnTo>
                    <a:pt x="296" y="269"/>
                  </a:lnTo>
                  <a:lnTo>
                    <a:pt x="311" y="254"/>
                  </a:lnTo>
                  <a:lnTo>
                    <a:pt x="323" y="236"/>
                  </a:lnTo>
                  <a:lnTo>
                    <a:pt x="329" y="216"/>
                  </a:lnTo>
                  <a:lnTo>
                    <a:pt x="332" y="198"/>
                  </a:lnTo>
                  <a:lnTo>
                    <a:pt x="332" y="198"/>
                  </a:lnTo>
                  <a:lnTo>
                    <a:pt x="326" y="154"/>
                  </a:lnTo>
                  <a:lnTo>
                    <a:pt x="320" y="104"/>
                  </a:lnTo>
                  <a:lnTo>
                    <a:pt x="314" y="80"/>
                  </a:lnTo>
                  <a:lnTo>
                    <a:pt x="305" y="56"/>
                  </a:lnTo>
                  <a:lnTo>
                    <a:pt x="293" y="39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58" y="12"/>
                  </a:lnTo>
                  <a:lnTo>
                    <a:pt x="231" y="3"/>
                  </a:lnTo>
                  <a:lnTo>
                    <a:pt x="204" y="0"/>
                  </a:lnTo>
                  <a:lnTo>
                    <a:pt x="178" y="0"/>
                  </a:lnTo>
                  <a:lnTo>
                    <a:pt x="166" y="3"/>
                  </a:lnTo>
                  <a:lnTo>
                    <a:pt x="157" y="9"/>
                  </a:lnTo>
                  <a:lnTo>
                    <a:pt x="148" y="18"/>
                  </a:lnTo>
                  <a:lnTo>
                    <a:pt x="139" y="27"/>
                  </a:lnTo>
                  <a:lnTo>
                    <a:pt x="136" y="39"/>
                  </a:lnTo>
                  <a:lnTo>
                    <a:pt x="133" y="53"/>
                  </a:lnTo>
                  <a:lnTo>
                    <a:pt x="133" y="71"/>
                  </a:lnTo>
                  <a:lnTo>
                    <a:pt x="136" y="92"/>
                  </a:lnTo>
                  <a:lnTo>
                    <a:pt x="136" y="9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2"/>
            <p:cNvSpPr>
              <a:spLocks/>
            </p:cNvSpPr>
            <p:nvPr/>
          </p:nvSpPr>
          <p:spPr bwMode="auto">
            <a:xfrm>
              <a:off x="4395" y="2418"/>
              <a:ext cx="355" cy="578"/>
            </a:xfrm>
            <a:custGeom>
              <a:avLst/>
              <a:gdLst/>
              <a:ahLst/>
              <a:cxnLst>
                <a:cxn ang="0">
                  <a:pos x="106" y="11"/>
                </a:cxn>
                <a:cxn ang="0">
                  <a:pos x="130" y="0"/>
                </a:cxn>
                <a:cxn ang="0">
                  <a:pos x="157" y="0"/>
                </a:cxn>
                <a:cxn ang="0">
                  <a:pos x="192" y="14"/>
                </a:cxn>
                <a:cxn ang="0">
                  <a:pos x="213" y="29"/>
                </a:cxn>
                <a:cxn ang="0">
                  <a:pos x="251" y="70"/>
                </a:cxn>
                <a:cxn ang="0">
                  <a:pos x="278" y="118"/>
                </a:cxn>
                <a:cxn ang="0">
                  <a:pos x="281" y="153"/>
                </a:cxn>
                <a:cxn ang="0">
                  <a:pos x="275" y="177"/>
                </a:cxn>
                <a:cxn ang="0">
                  <a:pos x="266" y="188"/>
                </a:cxn>
                <a:cxn ang="0">
                  <a:pos x="246" y="224"/>
                </a:cxn>
                <a:cxn ang="0">
                  <a:pos x="246" y="253"/>
                </a:cxn>
                <a:cxn ang="0">
                  <a:pos x="263" y="271"/>
                </a:cxn>
                <a:cxn ang="0">
                  <a:pos x="296" y="280"/>
                </a:cxn>
                <a:cxn ang="0">
                  <a:pos x="314" y="283"/>
                </a:cxn>
                <a:cxn ang="0">
                  <a:pos x="343" y="295"/>
                </a:cxn>
                <a:cxn ang="0">
                  <a:pos x="355" y="315"/>
                </a:cxn>
                <a:cxn ang="0">
                  <a:pos x="352" y="324"/>
                </a:cxn>
                <a:cxn ang="0">
                  <a:pos x="317" y="348"/>
                </a:cxn>
                <a:cxn ang="0">
                  <a:pos x="326" y="342"/>
                </a:cxn>
                <a:cxn ang="0">
                  <a:pos x="343" y="315"/>
                </a:cxn>
                <a:cxn ang="0">
                  <a:pos x="340" y="303"/>
                </a:cxn>
                <a:cxn ang="0">
                  <a:pos x="317" y="297"/>
                </a:cxn>
                <a:cxn ang="0">
                  <a:pos x="257" y="295"/>
                </a:cxn>
                <a:cxn ang="0">
                  <a:pos x="228" y="283"/>
                </a:cxn>
                <a:cxn ang="0">
                  <a:pos x="228" y="283"/>
                </a:cxn>
                <a:cxn ang="0">
                  <a:pos x="225" y="289"/>
                </a:cxn>
                <a:cxn ang="0">
                  <a:pos x="228" y="300"/>
                </a:cxn>
                <a:cxn ang="0">
                  <a:pos x="237" y="312"/>
                </a:cxn>
                <a:cxn ang="0">
                  <a:pos x="249" y="327"/>
                </a:cxn>
                <a:cxn ang="0">
                  <a:pos x="251" y="339"/>
                </a:cxn>
                <a:cxn ang="0">
                  <a:pos x="251" y="371"/>
                </a:cxn>
                <a:cxn ang="0">
                  <a:pos x="246" y="386"/>
                </a:cxn>
                <a:cxn ang="0">
                  <a:pos x="222" y="433"/>
                </a:cxn>
                <a:cxn ang="0">
                  <a:pos x="216" y="451"/>
                </a:cxn>
                <a:cxn ang="0">
                  <a:pos x="210" y="468"/>
                </a:cxn>
                <a:cxn ang="0">
                  <a:pos x="192" y="498"/>
                </a:cxn>
                <a:cxn ang="0">
                  <a:pos x="189" y="516"/>
                </a:cxn>
                <a:cxn ang="0">
                  <a:pos x="192" y="533"/>
                </a:cxn>
                <a:cxn ang="0">
                  <a:pos x="201" y="551"/>
                </a:cxn>
                <a:cxn ang="0">
                  <a:pos x="216" y="560"/>
                </a:cxn>
                <a:cxn ang="0">
                  <a:pos x="216" y="569"/>
                </a:cxn>
                <a:cxn ang="0">
                  <a:pos x="222" y="572"/>
                </a:cxn>
                <a:cxn ang="0">
                  <a:pos x="228" y="578"/>
                </a:cxn>
                <a:cxn ang="0">
                  <a:pos x="189" y="575"/>
                </a:cxn>
                <a:cxn ang="0">
                  <a:pos x="160" y="560"/>
                </a:cxn>
                <a:cxn ang="0">
                  <a:pos x="142" y="545"/>
                </a:cxn>
                <a:cxn ang="0">
                  <a:pos x="118" y="507"/>
                </a:cxn>
                <a:cxn ang="0">
                  <a:pos x="103" y="468"/>
                </a:cxn>
                <a:cxn ang="0">
                  <a:pos x="94" y="424"/>
                </a:cxn>
                <a:cxn ang="0">
                  <a:pos x="94" y="401"/>
                </a:cxn>
                <a:cxn ang="0">
                  <a:pos x="94" y="324"/>
                </a:cxn>
                <a:cxn ang="0">
                  <a:pos x="88" y="289"/>
                </a:cxn>
                <a:cxn ang="0">
                  <a:pos x="68" y="259"/>
                </a:cxn>
                <a:cxn ang="0">
                  <a:pos x="47" y="244"/>
                </a:cxn>
                <a:cxn ang="0">
                  <a:pos x="17" y="209"/>
                </a:cxn>
                <a:cxn ang="0">
                  <a:pos x="3" y="174"/>
                </a:cxn>
                <a:cxn ang="0">
                  <a:pos x="3" y="144"/>
                </a:cxn>
                <a:cxn ang="0">
                  <a:pos x="8" y="129"/>
                </a:cxn>
                <a:cxn ang="0">
                  <a:pos x="59" y="59"/>
                </a:cxn>
                <a:cxn ang="0">
                  <a:pos x="100" y="14"/>
                </a:cxn>
                <a:cxn ang="0">
                  <a:pos x="106" y="11"/>
                </a:cxn>
              </a:cxnLst>
              <a:rect l="0" t="0" r="r" b="b"/>
              <a:pathLst>
                <a:path w="355" h="578">
                  <a:moveTo>
                    <a:pt x="106" y="11"/>
                  </a:moveTo>
                  <a:lnTo>
                    <a:pt x="106" y="11"/>
                  </a:lnTo>
                  <a:lnTo>
                    <a:pt x="112" y="6"/>
                  </a:lnTo>
                  <a:lnTo>
                    <a:pt x="130" y="0"/>
                  </a:lnTo>
                  <a:lnTo>
                    <a:pt x="142" y="0"/>
                  </a:lnTo>
                  <a:lnTo>
                    <a:pt x="157" y="0"/>
                  </a:lnTo>
                  <a:lnTo>
                    <a:pt x="174" y="6"/>
                  </a:lnTo>
                  <a:lnTo>
                    <a:pt x="192" y="14"/>
                  </a:lnTo>
                  <a:lnTo>
                    <a:pt x="192" y="14"/>
                  </a:lnTo>
                  <a:lnTo>
                    <a:pt x="213" y="29"/>
                  </a:lnTo>
                  <a:lnTo>
                    <a:pt x="234" y="47"/>
                  </a:lnTo>
                  <a:lnTo>
                    <a:pt x="251" y="70"/>
                  </a:lnTo>
                  <a:lnTo>
                    <a:pt x="266" y="94"/>
                  </a:lnTo>
                  <a:lnTo>
                    <a:pt x="278" y="118"/>
                  </a:lnTo>
                  <a:lnTo>
                    <a:pt x="281" y="141"/>
                  </a:lnTo>
                  <a:lnTo>
                    <a:pt x="281" y="153"/>
                  </a:lnTo>
                  <a:lnTo>
                    <a:pt x="278" y="165"/>
                  </a:lnTo>
                  <a:lnTo>
                    <a:pt x="275" y="177"/>
                  </a:lnTo>
                  <a:lnTo>
                    <a:pt x="266" y="188"/>
                  </a:lnTo>
                  <a:lnTo>
                    <a:pt x="266" y="188"/>
                  </a:lnTo>
                  <a:lnTo>
                    <a:pt x="254" y="206"/>
                  </a:lnTo>
                  <a:lnTo>
                    <a:pt x="246" y="224"/>
                  </a:lnTo>
                  <a:lnTo>
                    <a:pt x="246" y="239"/>
                  </a:lnTo>
                  <a:lnTo>
                    <a:pt x="246" y="253"/>
                  </a:lnTo>
                  <a:lnTo>
                    <a:pt x="254" y="262"/>
                  </a:lnTo>
                  <a:lnTo>
                    <a:pt x="263" y="271"/>
                  </a:lnTo>
                  <a:lnTo>
                    <a:pt x="278" y="277"/>
                  </a:lnTo>
                  <a:lnTo>
                    <a:pt x="296" y="280"/>
                  </a:lnTo>
                  <a:lnTo>
                    <a:pt x="296" y="280"/>
                  </a:lnTo>
                  <a:lnTo>
                    <a:pt x="314" y="283"/>
                  </a:lnTo>
                  <a:lnTo>
                    <a:pt x="331" y="289"/>
                  </a:lnTo>
                  <a:lnTo>
                    <a:pt x="343" y="295"/>
                  </a:lnTo>
                  <a:lnTo>
                    <a:pt x="352" y="303"/>
                  </a:lnTo>
                  <a:lnTo>
                    <a:pt x="355" y="315"/>
                  </a:lnTo>
                  <a:lnTo>
                    <a:pt x="355" y="318"/>
                  </a:lnTo>
                  <a:lnTo>
                    <a:pt x="352" y="324"/>
                  </a:lnTo>
                  <a:lnTo>
                    <a:pt x="340" y="336"/>
                  </a:lnTo>
                  <a:lnTo>
                    <a:pt x="317" y="348"/>
                  </a:lnTo>
                  <a:lnTo>
                    <a:pt x="317" y="348"/>
                  </a:lnTo>
                  <a:lnTo>
                    <a:pt x="326" y="342"/>
                  </a:lnTo>
                  <a:lnTo>
                    <a:pt x="340" y="324"/>
                  </a:lnTo>
                  <a:lnTo>
                    <a:pt x="343" y="315"/>
                  </a:lnTo>
                  <a:lnTo>
                    <a:pt x="343" y="306"/>
                  </a:lnTo>
                  <a:lnTo>
                    <a:pt x="340" y="303"/>
                  </a:lnTo>
                  <a:lnTo>
                    <a:pt x="334" y="300"/>
                  </a:lnTo>
                  <a:lnTo>
                    <a:pt x="317" y="297"/>
                  </a:lnTo>
                  <a:lnTo>
                    <a:pt x="317" y="297"/>
                  </a:lnTo>
                  <a:lnTo>
                    <a:pt x="257" y="295"/>
                  </a:lnTo>
                  <a:lnTo>
                    <a:pt x="243" y="292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5" y="283"/>
                  </a:lnTo>
                  <a:lnTo>
                    <a:pt x="225" y="289"/>
                  </a:lnTo>
                  <a:lnTo>
                    <a:pt x="228" y="300"/>
                  </a:lnTo>
                  <a:lnTo>
                    <a:pt x="228" y="300"/>
                  </a:lnTo>
                  <a:lnTo>
                    <a:pt x="231" y="306"/>
                  </a:lnTo>
                  <a:lnTo>
                    <a:pt x="237" y="312"/>
                  </a:lnTo>
                  <a:lnTo>
                    <a:pt x="243" y="321"/>
                  </a:lnTo>
                  <a:lnTo>
                    <a:pt x="249" y="327"/>
                  </a:lnTo>
                  <a:lnTo>
                    <a:pt x="249" y="327"/>
                  </a:lnTo>
                  <a:lnTo>
                    <a:pt x="251" y="339"/>
                  </a:lnTo>
                  <a:lnTo>
                    <a:pt x="254" y="351"/>
                  </a:lnTo>
                  <a:lnTo>
                    <a:pt x="251" y="371"/>
                  </a:lnTo>
                  <a:lnTo>
                    <a:pt x="251" y="371"/>
                  </a:lnTo>
                  <a:lnTo>
                    <a:pt x="246" y="386"/>
                  </a:lnTo>
                  <a:lnTo>
                    <a:pt x="237" y="404"/>
                  </a:lnTo>
                  <a:lnTo>
                    <a:pt x="222" y="433"/>
                  </a:lnTo>
                  <a:lnTo>
                    <a:pt x="222" y="433"/>
                  </a:lnTo>
                  <a:lnTo>
                    <a:pt x="216" y="451"/>
                  </a:lnTo>
                  <a:lnTo>
                    <a:pt x="210" y="468"/>
                  </a:lnTo>
                  <a:lnTo>
                    <a:pt x="210" y="468"/>
                  </a:lnTo>
                  <a:lnTo>
                    <a:pt x="201" y="483"/>
                  </a:lnTo>
                  <a:lnTo>
                    <a:pt x="192" y="498"/>
                  </a:lnTo>
                  <a:lnTo>
                    <a:pt x="192" y="498"/>
                  </a:lnTo>
                  <a:lnTo>
                    <a:pt x="189" y="516"/>
                  </a:lnTo>
                  <a:lnTo>
                    <a:pt x="189" y="524"/>
                  </a:lnTo>
                  <a:lnTo>
                    <a:pt x="192" y="533"/>
                  </a:lnTo>
                  <a:lnTo>
                    <a:pt x="192" y="533"/>
                  </a:lnTo>
                  <a:lnTo>
                    <a:pt x="201" y="551"/>
                  </a:lnTo>
                  <a:lnTo>
                    <a:pt x="207" y="557"/>
                  </a:lnTo>
                  <a:lnTo>
                    <a:pt x="216" y="560"/>
                  </a:lnTo>
                  <a:lnTo>
                    <a:pt x="216" y="560"/>
                  </a:lnTo>
                  <a:lnTo>
                    <a:pt x="216" y="569"/>
                  </a:lnTo>
                  <a:lnTo>
                    <a:pt x="216" y="569"/>
                  </a:lnTo>
                  <a:lnTo>
                    <a:pt x="222" y="572"/>
                  </a:lnTo>
                  <a:lnTo>
                    <a:pt x="228" y="578"/>
                  </a:lnTo>
                  <a:lnTo>
                    <a:pt x="228" y="578"/>
                  </a:lnTo>
                  <a:lnTo>
                    <a:pt x="207" y="578"/>
                  </a:lnTo>
                  <a:lnTo>
                    <a:pt x="189" y="575"/>
                  </a:lnTo>
                  <a:lnTo>
                    <a:pt x="174" y="572"/>
                  </a:lnTo>
                  <a:lnTo>
                    <a:pt x="160" y="560"/>
                  </a:lnTo>
                  <a:lnTo>
                    <a:pt x="160" y="560"/>
                  </a:lnTo>
                  <a:lnTo>
                    <a:pt x="142" y="545"/>
                  </a:lnTo>
                  <a:lnTo>
                    <a:pt x="130" y="527"/>
                  </a:lnTo>
                  <a:lnTo>
                    <a:pt x="118" y="507"/>
                  </a:lnTo>
                  <a:lnTo>
                    <a:pt x="109" y="489"/>
                  </a:lnTo>
                  <a:lnTo>
                    <a:pt x="103" y="468"/>
                  </a:lnTo>
                  <a:lnTo>
                    <a:pt x="97" y="448"/>
                  </a:lnTo>
                  <a:lnTo>
                    <a:pt x="94" y="424"/>
                  </a:lnTo>
                  <a:lnTo>
                    <a:pt x="94" y="401"/>
                  </a:lnTo>
                  <a:lnTo>
                    <a:pt x="94" y="401"/>
                  </a:lnTo>
                  <a:lnTo>
                    <a:pt x="94" y="365"/>
                  </a:lnTo>
                  <a:lnTo>
                    <a:pt x="94" y="324"/>
                  </a:lnTo>
                  <a:lnTo>
                    <a:pt x="94" y="306"/>
                  </a:lnTo>
                  <a:lnTo>
                    <a:pt x="88" y="289"/>
                  </a:lnTo>
                  <a:lnTo>
                    <a:pt x="80" y="271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47" y="244"/>
                  </a:lnTo>
                  <a:lnTo>
                    <a:pt x="29" y="227"/>
                  </a:lnTo>
                  <a:lnTo>
                    <a:pt x="17" y="209"/>
                  </a:lnTo>
                  <a:lnTo>
                    <a:pt x="8" y="191"/>
                  </a:lnTo>
                  <a:lnTo>
                    <a:pt x="3" y="174"/>
                  </a:lnTo>
                  <a:lnTo>
                    <a:pt x="0" y="159"/>
                  </a:lnTo>
                  <a:lnTo>
                    <a:pt x="3" y="144"/>
                  </a:lnTo>
                  <a:lnTo>
                    <a:pt x="8" y="129"/>
                  </a:lnTo>
                  <a:lnTo>
                    <a:pt x="8" y="129"/>
                  </a:lnTo>
                  <a:lnTo>
                    <a:pt x="29" y="100"/>
                  </a:lnTo>
                  <a:lnTo>
                    <a:pt x="59" y="59"/>
                  </a:lnTo>
                  <a:lnTo>
                    <a:pt x="88" y="26"/>
                  </a:lnTo>
                  <a:lnTo>
                    <a:pt x="100" y="14"/>
                  </a:lnTo>
                  <a:lnTo>
                    <a:pt x="106" y="11"/>
                  </a:lnTo>
                  <a:lnTo>
                    <a:pt x="106" y="11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4451" y="2574"/>
              <a:ext cx="187" cy="451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56" y="15"/>
                </a:cxn>
                <a:cxn ang="0">
                  <a:pos x="56" y="29"/>
                </a:cxn>
                <a:cxn ang="0">
                  <a:pos x="53" y="41"/>
                </a:cxn>
                <a:cxn ang="0">
                  <a:pos x="50" y="50"/>
                </a:cxn>
                <a:cxn ang="0">
                  <a:pos x="35" y="71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15" y="103"/>
                </a:cxn>
                <a:cxn ang="0">
                  <a:pos x="9" y="115"/>
                </a:cxn>
                <a:cxn ang="0">
                  <a:pos x="6" y="139"/>
                </a:cxn>
                <a:cxn ang="0">
                  <a:pos x="3" y="192"/>
                </a:cxn>
                <a:cxn ang="0">
                  <a:pos x="3" y="192"/>
                </a:cxn>
                <a:cxn ang="0">
                  <a:pos x="0" y="209"/>
                </a:cxn>
                <a:cxn ang="0">
                  <a:pos x="3" y="224"/>
                </a:cxn>
                <a:cxn ang="0">
                  <a:pos x="9" y="251"/>
                </a:cxn>
                <a:cxn ang="0">
                  <a:pos x="18" y="277"/>
                </a:cxn>
                <a:cxn ang="0">
                  <a:pos x="30" y="307"/>
                </a:cxn>
                <a:cxn ang="0">
                  <a:pos x="30" y="307"/>
                </a:cxn>
                <a:cxn ang="0">
                  <a:pos x="32" y="321"/>
                </a:cxn>
                <a:cxn ang="0">
                  <a:pos x="32" y="339"/>
                </a:cxn>
                <a:cxn ang="0">
                  <a:pos x="32" y="377"/>
                </a:cxn>
                <a:cxn ang="0">
                  <a:pos x="24" y="448"/>
                </a:cxn>
                <a:cxn ang="0">
                  <a:pos x="24" y="448"/>
                </a:cxn>
                <a:cxn ang="0">
                  <a:pos x="59" y="451"/>
                </a:cxn>
                <a:cxn ang="0">
                  <a:pos x="95" y="448"/>
                </a:cxn>
                <a:cxn ang="0">
                  <a:pos x="166" y="439"/>
                </a:cxn>
                <a:cxn ang="0">
                  <a:pos x="166" y="439"/>
                </a:cxn>
                <a:cxn ang="0">
                  <a:pos x="148" y="413"/>
                </a:cxn>
                <a:cxn ang="0">
                  <a:pos x="139" y="380"/>
                </a:cxn>
                <a:cxn ang="0">
                  <a:pos x="136" y="348"/>
                </a:cxn>
                <a:cxn ang="0">
                  <a:pos x="136" y="315"/>
                </a:cxn>
                <a:cxn ang="0">
                  <a:pos x="136" y="315"/>
                </a:cxn>
                <a:cxn ang="0">
                  <a:pos x="139" y="301"/>
                </a:cxn>
                <a:cxn ang="0">
                  <a:pos x="142" y="292"/>
                </a:cxn>
                <a:cxn ang="0">
                  <a:pos x="148" y="286"/>
                </a:cxn>
                <a:cxn ang="0">
                  <a:pos x="154" y="280"/>
                </a:cxn>
                <a:cxn ang="0">
                  <a:pos x="166" y="271"/>
                </a:cxn>
                <a:cxn ang="0">
                  <a:pos x="175" y="262"/>
                </a:cxn>
                <a:cxn ang="0">
                  <a:pos x="181" y="254"/>
                </a:cxn>
                <a:cxn ang="0">
                  <a:pos x="181" y="254"/>
                </a:cxn>
                <a:cxn ang="0">
                  <a:pos x="187" y="236"/>
                </a:cxn>
                <a:cxn ang="0">
                  <a:pos x="187" y="221"/>
                </a:cxn>
                <a:cxn ang="0">
                  <a:pos x="181" y="206"/>
                </a:cxn>
                <a:cxn ang="0">
                  <a:pos x="172" y="189"/>
                </a:cxn>
                <a:cxn ang="0">
                  <a:pos x="151" y="159"/>
                </a:cxn>
                <a:cxn ang="0">
                  <a:pos x="133" y="133"/>
                </a:cxn>
                <a:cxn ang="0">
                  <a:pos x="133" y="133"/>
                </a:cxn>
                <a:cxn ang="0">
                  <a:pos x="124" y="106"/>
                </a:cxn>
                <a:cxn ang="0">
                  <a:pos x="118" y="80"/>
                </a:cxn>
                <a:cxn ang="0">
                  <a:pos x="121" y="53"/>
                </a:cxn>
                <a:cxn ang="0">
                  <a:pos x="127" y="24"/>
                </a:cxn>
                <a:cxn ang="0">
                  <a:pos x="127" y="24"/>
                </a:cxn>
                <a:cxn ang="0">
                  <a:pos x="89" y="9"/>
                </a:cxn>
                <a:cxn ang="0">
                  <a:pos x="68" y="3"/>
                </a:cxn>
                <a:cxn ang="0">
                  <a:pos x="53" y="3"/>
                </a:cxn>
                <a:cxn ang="0">
                  <a:pos x="50" y="0"/>
                </a:cxn>
              </a:cxnLst>
              <a:rect l="0" t="0" r="r" b="b"/>
              <a:pathLst>
                <a:path w="187" h="451">
                  <a:moveTo>
                    <a:pt x="50" y="0"/>
                  </a:moveTo>
                  <a:lnTo>
                    <a:pt x="50" y="0"/>
                  </a:lnTo>
                  <a:lnTo>
                    <a:pt x="56" y="15"/>
                  </a:lnTo>
                  <a:lnTo>
                    <a:pt x="56" y="29"/>
                  </a:lnTo>
                  <a:lnTo>
                    <a:pt x="53" y="41"/>
                  </a:lnTo>
                  <a:lnTo>
                    <a:pt x="50" y="50"/>
                  </a:lnTo>
                  <a:lnTo>
                    <a:pt x="35" y="7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15" y="103"/>
                  </a:lnTo>
                  <a:lnTo>
                    <a:pt x="9" y="115"/>
                  </a:lnTo>
                  <a:lnTo>
                    <a:pt x="6" y="139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0" y="209"/>
                  </a:lnTo>
                  <a:lnTo>
                    <a:pt x="3" y="224"/>
                  </a:lnTo>
                  <a:lnTo>
                    <a:pt x="9" y="251"/>
                  </a:lnTo>
                  <a:lnTo>
                    <a:pt x="18" y="277"/>
                  </a:lnTo>
                  <a:lnTo>
                    <a:pt x="30" y="307"/>
                  </a:lnTo>
                  <a:lnTo>
                    <a:pt x="30" y="307"/>
                  </a:lnTo>
                  <a:lnTo>
                    <a:pt x="32" y="321"/>
                  </a:lnTo>
                  <a:lnTo>
                    <a:pt x="32" y="339"/>
                  </a:lnTo>
                  <a:lnTo>
                    <a:pt x="32" y="377"/>
                  </a:lnTo>
                  <a:lnTo>
                    <a:pt x="24" y="448"/>
                  </a:lnTo>
                  <a:lnTo>
                    <a:pt x="24" y="448"/>
                  </a:lnTo>
                  <a:lnTo>
                    <a:pt x="59" y="451"/>
                  </a:lnTo>
                  <a:lnTo>
                    <a:pt x="95" y="448"/>
                  </a:lnTo>
                  <a:lnTo>
                    <a:pt x="166" y="439"/>
                  </a:lnTo>
                  <a:lnTo>
                    <a:pt x="166" y="439"/>
                  </a:lnTo>
                  <a:lnTo>
                    <a:pt x="148" y="413"/>
                  </a:lnTo>
                  <a:lnTo>
                    <a:pt x="139" y="380"/>
                  </a:lnTo>
                  <a:lnTo>
                    <a:pt x="136" y="348"/>
                  </a:lnTo>
                  <a:lnTo>
                    <a:pt x="136" y="315"/>
                  </a:lnTo>
                  <a:lnTo>
                    <a:pt x="136" y="315"/>
                  </a:lnTo>
                  <a:lnTo>
                    <a:pt x="139" y="301"/>
                  </a:lnTo>
                  <a:lnTo>
                    <a:pt x="142" y="292"/>
                  </a:lnTo>
                  <a:lnTo>
                    <a:pt x="148" y="286"/>
                  </a:lnTo>
                  <a:lnTo>
                    <a:pt x="154" y="280"/>
                  </a:lnTo>
                  <a:lnTo>
                    <a:pt x="166" y="271"/>
                  </a:lnTo>
                  <a:lnTo>
                    <a:pt x="175" y="262"/>
                  </a:lnTo>
                  <a:lnTo>
                    <a:pt x="181" y="254"/>
                  </a:lnTo>
                  <a:lnTo>
                    <a:pt x="181" y="254"/>
                  </a:lnTo>
                  <a:lnTo>
                    <a:pt x="187" y="236"/>
                  </a:lnTo>
                  <a:lnTo>
                    <a:pt x="187" y="221"/>
                  </a:lnTo>
                  <a:lnTo>
                    <a:pt x="181" y="206"/>
                  </a:lnTo>
                  <a:lnTo>
                    <a:pt x="172" y="189"/>
                  </a:lnTo>
                  <a:lnTo>
                    <a:pt x="151" y="159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24" y="106"/>
                  </a:lnTo>
                  <a:lnTo>
                    <a:pt x="118" y="80"/>
                  </a:lnTo>
                  <a:lnTo>
                    <a:pt x="121" y="53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89" y="9"/>
                  </a:lnTo>
                  <a:lnTo>
                    <a:pt x="68" y="3"/>
                  </a:lnTo>
                  <a:lnTo>
                    <a:pt x="53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>
              <a:off x="4507" y="2721"/>
              <a:ext cx="101" cy="30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4" y="9"/>
                </a:cxn>
                <a:cxn ang="0">
                  <a:pos x="33" y="9"/>
                </a:cxn>
                <a:cxn ang="0">
                  <a:pos x="33" y="9"/>
                </a:cxn>
                <a:cxn ang="0">
                  <a:pos x="39" y="12"/>
                </a:cxn>
                <a:cxn ang="0">
                  <a:pos x="42" y="18"/>
                </a:cxn>
                <a:cxn ang="0">
                  <a:pos x="42" y="18"/>
                </a:cxn>
                <a:cxn ang="0">
                  <a:pos x="45" y="15"/>
                </a:cxn>
                <a:cxn ang="0">
                  <a:pos x="45" y="15"/>
                </a:cxn>
                <a:cxn ang="0">
                  <a:pos x="54" y="12"/>
                </a:cxn>
                <a:cxn ang="0">
                  <a:pos x="54" y="12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8" y="18"/>
                </a:cxn>
                <a:cxn ang="0">
                  <a:pos x="68" y="18"/>
                </a:cxn>
                <a:cxn ang="0">
                  <a:pos x="71" y="9"/>
                </a:cxn>
                <a:cxn ang="0">
                  <a:pos x="74" y="6"/>
                </a:cxn>
                <a:cxn ang="0">
                  <a:pos x="74" y="6"/>
                </a:cxn>
                <a:cxn ang="0">
                  <a:pos x="83" y="6"/>
                </a:cxn>
                <a:cxn ang="0">
                  <a:pos x="86" y="6"/>
                </a:cxn>
                <a:cxn ang="0">
                  <a:pos x="89" y="9"/>
                </a:cxn>
                <a:cxn ang="0">
                  <a:pos x="89" y="9"/>
                </a:cxn>
                <a:cxn ang="0">
                  <a:pos x="92" y="3"/>
                </a:cxn>
                <a:cxn ang="0">
                  <a:pos x="98" y="0"/>
                </a:cxn>
                <a:cxn ang="0">
                  <a:pos x="98" y="0"/>
                </a:cxn>
                <a:cxn ang="0">
                  <a:pos x="95" y="6"/>
                </a:cxn>
                <a:cxn ang="0">
                  <a:pos x="95" y="12"/>
                </a:cxn>
                <a:cxn ang="0">
                  <a:pos x="101" y="18"/>
                </a:cxn>
                <a:cxn ang="0">
                  <a:pos x="101" y="18"/>
                </a:cxn>
                <a:cxn ang="0">
                  <a:pos x="95" y="21"/>
                </a:cxn>
                <a:cxn ang="0">
                  <a:pos x="95" y="21"/>
                </a:cxn>
                <a:cxn ang="0">
                  <a:pos x="86" y="24"/>
                </a:cxn>
                <a:cxn ang="0">
                  <a:pos x="86" y="24"/>
                </a:cxn>
                <a:cxn ang="0">
                  <a:pos x="68" y="27"/>
                </a:cxn>
                <a:cxn ang="0">
                  <a:pos x="51" y="30"/>
                </a:cxn>
                <a:cxn ang="0">
                  <a:pos x="51" y="30"/>
                </a:cxn>
                <a:cxn ang="0">
                  <a:pos x="33" y="30"/>
                </a:cxn>
                <a:cxn ang="0">
                  <a:pos x="12" y="27"/>
                </a:cxn>
                <a:cxn ang="0">
                  <a:pos x="12" y="27"/>
                </a:cxn>
                <a:cxn ang="0">
                  <a:pos x="6" y="27"/>
                </a:cxn>
                <a:cxn ang="0">
                  <a:pos x="0" y="24"/>
                </a:cxn>
                <a:cxn ang="0">
                  <a:pos x="18" y="12"/>
                </a:cxn>
              </a:cxnLst>
              <a:rect l="0" t="0" r="r" b="b"/>
              <a:pathLst>
                <a:path w="101" h="30">
                  <a:moveTo>
                    <a:pt x="18" y="12"/>
                  </a:moveTo>
                  <a:lnTo>
                    <a:pt x="18" y="12"/>
                  </a:lnTo>
                  <a:lnTo>
                    <a:pt x="18" y="12"/>
                  </a:lnTo>
                  <a:lnTo>
                    <a:pt x="24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9" y="12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71" y="9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83" y="6"/>
                  </a:lnTo>
                  <a:lnTo>
                    <a:pt x="86" y="6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92" y="3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5" y="6"/>
                  </a:lnTo>
                  <a:lnTo>
                    <a:pt x="95" y="12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68" y="27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33" y="30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6" y="27"/>
                  </a:lnTo>
                  <a:lnTo>
                    <a:pt x="0" y="24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>
              <a:off x="4522" y="2589"/>
              <a:ext cx="53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15" y="23"/>
                </a:cxn>
                <a:cxn ang="0">
                  <a:pos x="27" y="35"/>
                </a:cxn>
                <a:cxn ang="0">
                  <a:pos x="27" y="35"/>
                </a:cxn>
                <a:cxn ang="0">
                  <a:pos x="36" y="41"/>
                </a:cxn>
                <a:cxn ang="0">
                  <a:pos x="44" y="41"/>
                </a:cxn>
                <a:cxn ang="0">
                  <a:pos x="50" y="38"/>
                </a:cxn>
                <a:cxn ang="0">
                  <a:pos x="53" y="29"/>
                </a:cxn>
                <a:cxn ang="0">
                  <a:pos x="53" y="29"/>
                </a:cxn>
                <a:cxn ang="0">
                  <a:pos x="30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" h="41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15" y="23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36" y="41"/>
                  </a:lnTo>
                  <a:lnTo>
                    <a:pt x="44" y="41"/>
                  </a:lnTo>
                  <a:lnTo>
                    <a:pt x="50" y="38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3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>
              <a:off x="4478" y="2438"/>
              <a:ext cx="151" cy="186"/>
            </a:xfrm>
            <a:custGeom>
              <a:avLst/>
              <a:gdLst/>
              <a:ahLst/>
              <a:cxnLst>
                <a:cxn ang="0">
                  <a:pos x="127" y="12"/>
                </a:cxn>
                <a:cxn ang="0">
                  <a:pos x="127" y="12"/>
                </a:cxn>
                <a:cxn ang="0">
                  <a:pos x="136" y="33"/>
                </a:cxn>
                <a:cxn ang="0">
                  <a:pos x="142" y="53"/>
                </a:cxn>
                <a:cxn ang="0">
                  <a:pos x="142" y="53"/>
                </a:cxn>
                <a:cxn ang="0">
                  <a:pos x="148" y="74"/>
                </a:cxn>
                <a:cxn ang="0">
                  <a:pos x="148" y="74"/>
                </a:cxn>
                <a:cxn ang="0">
                  <a:pos x="151" y="95"/>
                </a:cxn>
                <a:cxn ang="0">
                  <a:pos x="151" y="112"/>
                </a:cxn>
                <a:cxn ang="0">
                  <a:pos x="148" y="130"/>
                </a:cxn>
                <a:cxn ang="0">
                  <a:pos x="142" y="151"/>
                </a:cxn>
                <a:cxn ang="0">
                  <a:pos x="142" y="151"/>
                </a:cxn>
                <a:cxn ang="0">
                  <a:pos x="136" y="171"/>
                </a:cxn>
                <a:cxn ang="0">
                  <a:pos x="130" y="180"/>
                </a:cxn>
                <a:cxn ang="0">
                  <a:pos x="118" y="186"/>
                </a:cxn>
                <a:cxn ang="0">
                  <a:pos x="118" y="186"/>
                </a:cxn>
                <a:cxn ang="0">
                  <a:pos x="103" y="186"/>
                </a:cxn>
                <a:cxn ang="0">
                  <a:pos x="88" y="183"/>
                </a:cxn>
                <a:cxn ang="0">
                  <a:pos x="65" y="174"/>
                </a:cxn>
                <a:cxn ang="0">
                  <a:pos x="65" y="174"/>
                </a:cxn>
                <a:cxn ang="0">
                  <a:pos x="56" y="168"/>
                </a:cxn>
                <a:cxn ang="0">
                  <a:pos x="41" y="157"/>
                </a:cxn>
                <a:cxn ang="0">
                  <a:pos x="29" y="145"/>
                </a:cxn>
                <a:cxn ang="0">
                  <a:pos x="17" y="127"/>
                </a:cxn>
                <a:cxn ang="0">
                  <a:pos x="8" y="109"/>
                </a:cxn>
                <a:cxn ang="0">
                  <a:pos x="3" y="89"/>
                </a:cxn>
                <a:cxn ang="0">
                  <a:pos x="0" y="71"/>
                </a:cxn>
                <a:cxn ang="0">
                  <a:pos x="5" y="53"/>
                </a:cxn>
                <a:cxn ang="0">
                  <a:pos x="5" y="53"/>
                </a:cxn>
                <a:cxn ang="0">
                  <a:pos x="11" y="36"/>
                </a:cxn>
                <a:cxn ang="0">
                  <a:pos x="23" y="21"/>
                </a:cxn>
                <a:cxn ang="0">
                  <a:pos x="38" y="12"/>
                </a:cxn>
                <a:cxn ang="0">
                  <a:pos x="56" y="3"/>
                </a:cxn>
                <a:cxn ang="0">
                  <a:pos x="71" y="0"/>
                </a:cxn>
                <a:cxn ang="0">
                  <a:pos x="88" y="0"/>
                </a:cxn>
                <a:cxn ang="0">
                  <a:pos x="106" y="6"/>
                </a:cxn>
                <a:cxn ang="0">
                  <a:pos x="124" y="15"/>
                </a:cxn>
                <a:cxn ang="0">
                  <a:pos x="124" y="15"/>
                </a:cxn>
                <a:cxn ang="0">
                  <a:pos x="127" y="18"/>
                </a:cxn>
                <a:cxn ang="0">
                  <a:pos x="127" y="12"/>
                </a:cxn>
              </a:cxnLst>
              <a:rect l="0" t="0" r="r" b="b"/>
              <a:pathLst>
                <a:path w="151" h="186">
                  <a:moveTo>
                    <a:pt x="127" y="12"/>
                  </a:moveTo>
                  <a:lnTo>
                    <a:pt x="127" y="12"/>
                  </a:lnTo>
                  <a:lnTo>
                    <a:pt x="136" y="3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51" y="95"/>
                  </a:lnTo>
                  <a:lnTo>
                    <a:pt x="151" y="112"/>
                  </a:lnTo>
                  <a:lnTo>
                    <a:pt x="148" y="130"/>
                  </a:lnTo>
                  <a:lnTo>
                    <a:pt x="142" y="151"/>
                  </a:lnTo>
                  <a:lnTo>
                    <a:pt x="142" y="151"/>
                  </a:lnTo>
                  <a:lnTo>
                    <a:pt x="136" y="171"/>
                  </a:lnTo>
                  <a:lnTo>
                    <a:pt x="130" y="180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03" y="186"/>
                  </a:lnTo>
                  <a:lnTo>
                    <a:pt x="88" y="183"/>
                  </a:lnTo>
                  <a:lnTo>
                    <a:pt x="65" y="174"/>
                  </a:lnTo>
                  <a:lnTo>
                    <a:pt x="65" y="174"/>
                  </a:lnTo>
                  <a:lnTo>
                    <a:pt x="56" y="168"/>
                  </a:lnTo>
                  <a:lnTo>
                    <a:pt x="41" y="157"/>
                  </a:lnTo>
                  <a:lnTo>
                    <a:pt x="29" y="145"/>
                  </a:lnTo>
                  <a:lnTo>
                    <a:pt x="17" y="127"/>
                  </a:lnTo>
                  <a:lnTo>
                    <a:pt x="8" y="109"/>
                  </a:lnTo>
                  <a:lnTo>
                    <a:pt x="3" y="89"/>
                  </a:lnTo>
                  <a:lnTo>
                    <a:pt x="0" y="71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11" y="36"/>
                  </a:lnTo>
                  <a:lnTo>
                    <a:pt x="23" y="21"/>
                  </a:lnTo>
                  <a:lnTo>
                    <a:pt x="38" y="12"/>
                  </a:lnTo>
                  <a:lnTo>
                    <a:pt x="56" y="3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106" y="6"/>
                  </a:lnTo>
                  <a:lnTo>
                    <a:pt x="124" y="15"/>
                  </a:lnTo>
                  <a:lnTo>
                    <a:pt x="124" y="15"/>
                  </a:lnTo>
                  <a:lnTo>
                    <a:pt x="127" y="18"/>
                  </a:lnTo>
                  <a:lnTo>
                    <a:pt x="127" y="12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7"/>
            <p:cNvSpPr>
              <a:spLocks/>
            </p:cNvSpPr>
            <p:nvPr/>
          </p:nvSpPr>
          <p:spPr bwMode="auto">
            <a:xfrm>
              <a:off x="4507" y="2506"/>
              <a:ext cx="68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7"/>
                </a:cxn>
                <a:cxn ang="0">
                  <a:pos x="15" y="15"/>
                </a:cxn>
                <a:cxn ang="0">
                  <a:pos x="24" y="9"/>
                </a:cxn>
                <a:cxn ang="0">
                  <a:pos x="33" y="6"/>
                </a:cxn>
                <a:cxn ang="0">
                  <a:pos x="33" y="6"/>
                </a:cxn>
                <a:cxn ang="0">
                  <a:pos x="48" y="6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68" y="3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51" y="0"/>
                </a:cxn>
                <a:cxn ang="0">
                  <a:pos x="33" y="3"/>
                </a:cxn>
                <a:cxn ang="0">
                  <a:pos x="33" y="3"/>
                </a:cxn>
                <a:cxn ang="0">
                  <a:pos x="24" y="6"/>
                </a:cxn>
                <a:cxn ang="0">
                  <a:pos x="15" y="1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68" h="27">
                  <a:moveTo>
                    <a:pt x="0" y="27"/>
                  </a:moveTo>
                  <a:lnTo>
                    <a:pt x="0" y="27"/>
                  </a:lnTo>
                  <a:lnTo>
                    <a:pt x="15" y="15"/>
                  </a:lnTo>
                  <a:lnTo>
                    <a:pt x="24" y="9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48" y="6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51" y="0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5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8"/>
            <p:cNvSpPr>
              <a:spLocks/>
            </p:cNvSpPr>
            <p:nvPr/>
          </p:nvSpPr>
          <p:spPr bwMode="auto">
            <a:xfrm>
              <a:off x="4472" y="2539"/>
              <a:ext cx="44" cy="47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0" y="5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6" y="29"/>
                </a:cxn>
                <a:cxn ang="0">
                  <a:pos x="17" y="41"/>
                </a:cxn>
                <a:cxn ang="0">
                  <a:pos x="26" y="44"/>
                </a:cxn>
                <a:cxn ang="0">
                  <a:pos x="35" y="47"/>
                </a:cxn>
                <a:cxn ang="0">
                  <a:pos x="35" y="47"/>
                </a:cxn>
                <a:cxn ang="0">
                  <a:pos x="41" y="44"/>
                </a:cxn>
                <a:cxn ang="0">
                  <a:pos x="44" y="41"/>
                </a:cxn>
                <a:cxn ang="0">
                  <a:pos x="41" y="35"/>
                </a:cxn>
                <a:cxn ang="0">
                  <a:pos x="41" y="29"/>
                </a:cxn>
                <a:cxn ang="0">
                  <a:pos x="29" y="14"/>
                </a:cxn>
                <a:cxn ang="0">
                  <a:pos x="29" y="14"/>
                </a:cxn>
              </a:cxnLst>
              <a:rect l="0" t="0" r="r" b="b"/>
              <a:pathLst>
                <a:path w="44" h="47">
                  <a:moveTo>
                    <a:pt x="29" y="14"/>
                  </a:moveTo>
                  <a:lnTo>
                    <a:pt x="29" y="14"/>
                  </a:lnTo>
                  <a:lnTo>
                    <a:pt x="20" y="5"/>
                  </a:lnTo>
                  <a:lnTo>
                    <a:pt x="11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5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6" y="29"/>
                  </a:lnTo>
                  <a:lnTo>
                    <a:pt x="17" y="41"/>
                  </a:lnTo>
                  <a:lnTo>
                    <a:pt x="26" y="4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41" y="44"/>
                  </a:lnTo>
                  <a:lnTo>
                    <a:pt x="44" y="41"/>
                  </a:lnTo>
                  <a:lnTo>
                    <a:pt x="41" y="35"/>
                  </a:lnTo>
                  <a:lnTo>
                    <a:pt x="41" y="29"/>
                  </a:lnTo>
                  <a:lnTo>
                    <a:pt x="29" y="14"/>
                  </a:lnTo>
                  <a:lnTo>
                    <a:pt x="29" y="14"/>
                  </a:lnTo>
                  <a:close/>
                </a:path>
              </a:pathLst>
            </a:custGeom>
            <a:solidFill>
              <a:srgbClr val="FC86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9"/>
            <p:cNvSpPr>
              <a:spLocks/>
            </p:cNvSpPr>
            <p:nvPr/>
          </p:nvSpPr>
          <p:spPr bwMode="auto">
            <a:xfrm>
              <a:off x="4531" y="2533"/>
              <a:ext cx="41" cy="1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9" y="6"/>
                </a:cxn>
                <a:cxn ang="0">
                  <a:pos x="21" y="3"/>
                </a:cxn>
                <a:cxn ang="0">
                  <a:pos x="41" y="0"/>
                </a:cxn>
                <a:cxn ang="0">
                  <a:pos x="41" y="0"/>
                </a:cxn>
                <a:cxn ang="0">
                  <a:pos x="38" y="3"/>
                </a:cxn>
                <a:cxn ang="0">
                  <a:pos x="30" y="9"/>
                </a:cxn>
                <a:cxn ang="0">
                  <a:pos x="24" y="11"/>
                </a:cxn>
                <a:cxn ang="0">
                  <a:pos x="18" y="11"/>
                </a:cxn>
                <a:cxn ang="0">
                  <a:pos x="9" y="9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41" h="11">
                  <a:moveTo>
                    <a:pt x="0" y="3"/>
                  </a:moveTo>
                  <a:lnTo>
                    <a:pt x="0" y="3"/>
                  </a:lnTo>
                  <a:lnTo>
                    <a:pt x="9" y="6"/>
                  </a:lnTo>
                  <a:lnTo>
                    <a:pt x="21" y="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0" y="9"/>
                  </a:lnTo>
                  <a:lnTo>
                    <a:pt x="24" y="11"/>
                  </a:lnTo>
                  <a:lnTo>
                    <a:pt x="18" y="11"/>
                  </a:lnTo>
                  <a:lnTo>
                    <a:pt x="9" y="9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4602" y="2512"/>
              <a:ext cx="21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9" y="9"/>
                </a:cxn>
                <a:cxn ang="0">
                  <a:pos x="15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3"/>
                </a:cxn>
                <a:cxn ang="0">
                  <a:pos x="18" y="12"/>
                </a:cxn>
                <a:cxn ang="0">
                  <a:pos x="15" y="15"/>
                </a:cxn>
                <a:cxn ang="0">
                  <a:pos x="12" y="18"/>
                </a:cxn>
                <a:cxn ang="0">
                  <a:pos x="6" y="15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21" h="18">
                  <a:moveTo>
                    <a:pt x="0" y="12"/>
                  </a:moveTo>
                  <a:lnTo>
                    <a:pt x="0" y="12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8" y="12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6" y="15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"/>
            <p:cNvSpPr>
              <a:spLocks/>
            </p:cNvSpPr>
            <p:nvPr/>
          </p:nvSpPr>
          <p:spPr bwMode="auto">
            <a:xfrm>
              <a:off x="4572" y="2577"/>
              <a:ext cx="45" cy="21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" y="3"/>
                </a:cxn>
                <a:cxn ang="0">
                  <a:pos x="30" y="3"/>
                </a:cxn>
                <a:cxn ang="0">
                  <a:pos x="24" y="3"/>
                </a:cxn>
                <a:cxn ang="0">
                  <a:pos x="24" y="3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9" y="18"/>
                </a:cxn>
                <a:cxn ang="0">
                  <a:pos x="21" y="21"/>
                </a:cxn>
                <a:cxn ang="0">
                  <a:pos x="21" y="21"/>
                </a:cxn>
                <a:cxn ang="0">
                  <a:pos x="30" y="21"/>
                </a:cxn>
                <a:cxn ang="0">
                  <a:pos x="36" y="21"/>
                </a:cxn>
                <a:cxn ang="0">
                  <a:pos x="39" y="15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5" y="0"/>
                </a:cxn>
                <a:cxn ang="0">
                  <a:pos x="39" y="0"/>
                </a:cxn>
                <a:cxn ang="0">
                  <a:pos x="33" y="3"/>
                </a:cxn>
              </a:cxnLst>
              <a:rect l="0" t="0" r="r" b="b"/>
              <a:pathLst>
                <a:path w="45" h="21">
                  <a:moveTo>
                    <a:pt x="33" y="3"/>
                  </a:moveTo>
                  <a:lnTo>
                    <a:pt x="33" y="3"/>
                  </a:lnTo>
                  <a:lnTo>
                    <a:pt x="30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9" y="18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30" y="21"/>
                  </a:lnTo>
                  <a:lnTo>
                    <a:pt x="36" y="21"/>
                  </a:lnTo>
                  <a:lnTo>
                    <a:pt x="39" y="15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FB8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2"/>
            <p:cNvSpPr>
              <a:spLocks/>
            </p:cNvSpPr>
            <p:nvPr/>
          </p:nvSpPr>
          <p:spPr bwMode="auto">
            <a:xfrm>
              <a:off x="4543" y="2539"/>
              <a:ext cx="12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9" y="5"/>
                </a:cxn>
                <a:cxn ang="0">
                  <a:pos x="6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">
                  <a:moveTo>
                    <a:pt x="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4605" y="2518"/>
              <a:ext cx="15" cy="12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6" y="3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5" y="6"/>
                </a:cxn>
                <a:cxn ang="0">
                  <a:pos x="15" y="6"/>
                </a:cxn>
                <a:cxn ang="0">
                  <a:pos x="12" y="9"/>
                </a:cxn>
                <a:cxn ang="0">
                  <a:pos x="9" y="12"/>
                </a:cxn>
                <a:cxn ang="0">
                  <a:pos x="3" y="9"/>
                </a:cxn>
                <a:cxn ang="0">
                  <a:pos x="3" y="9"/>
                </a:cxn>
              </a:cxnLst>
              <a:rect l="0" t="0" r="r" b="b"/>
              <a:pathLst>
                <a:path w="15" h="12">
                  <a:moveTo>
                    <a:pt x="3" y="9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6" y="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9"/>
                  </a:lnTo>
                  <a:lnTo>
                    <a:pt x="9" y="12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4"/>
            <p:cNvSpPr>
              <a:spLocks/>
            </p:cNvSpPr>
            <p:nvPr/>
          </p:nvSpPr>
          <p:spPr bwMode="auto">
            <a:xfrm>
              <a:off x="4525" y="2533"/>
              <a:ext cx="47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6"/>
                </a:cxn>
                <a:cxn ang="0">
                  <a:pos x="24" y="6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0" y="3"/>
                </a:cxn>
                <a:cxn ang="0">
                  <a:pos x="30" y="3"/>
                </a:cxn>
                <a:cxn ang="0">
                  <a:pos x="15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7" h="6">
                  <a:moveTo>
                    <a:pt x="0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15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4599" y="2509"/>
              <a:ext cx="27" cy="18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3" y="15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15" y="12"/>
                </a:cxn>
                <a:cxn ang="0">
                  <a:pos x="15" y="12"/>
                </a:cxn>
                <a:cxn ang="0">
                  <a:pos x="2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9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3" y="15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27" h="18">
                  <a:moveTo>
                    <a:pt x="0" y="18"/>
                  </a:moveTo>
                  <a:lnTo>
                    <a:pt x="0" y="18"/>
                  </a:lnTo>
                  <a:lnTo>
                    <a:pt x="3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2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9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3" y="15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4602" y="2494"/>
              <a:ext cx="21" cy="1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9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21" h="12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4596" y="2512"/>
              <a:ext cx="15" cy="5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12"/>
                </a:cxn>
                <a:cxn ang="0">
                  <a:pos x="3" y="30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2" y="50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12" y="56"/>
                </a:cxn>
                <a:cxn ang="0">
                  <a:pos x="12" y="53"/>
                </a:cxn>
                <a:cxn ang="0">
                  <a:pos x="15" y="47"/>
                </a:cxn>
                <a:cxn ang="0">
                  <a:pos x="15" y="47"/>
                </a:cxn>
                <a:cxn ang="0">
                  <a:pos x="6" y="30"/>
                </a:cxn>
                <a:cxn ang="0">
                  <a:pos x="3" y="15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5" h="56">
                  <a:moveTo>
                    <a:pt x="3" y="0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3" y="30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50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12" y="56"/>
                  </a:lnTo>
                  <a:lnTo>
                    <a:pt x="12" y="53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6" y="30"/>
                  </a:lnTo>
                  <a:lnTo>
                    <a:pt x="3" y="1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4572" y="2577"/>
              <a:ext cx="45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27" y="3"/>
                </a:cxn>
                <a:cxn ang="0">
                  <a:pos x="33" y="3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45" y="3"/>
                </a:cxn>
                <a:cxn ang="0">
                  <a:pos x="39" y="6"/>
                </a:cxn>
                <a:cxn ang="0">
                  <a:pos x="39" y="6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0" y="9"/>
                </a:cxn>
                <a:cxn ang="0">
                  <a:pos x="30" y="9"/>
                </a:cxn>
                <a:cxn ang="0">
                  <a:pos x="21" y="12"/>
                </a:cxn>
                <a:cxn ang="0">
                  <a:pos x="21" y="12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45" h="15">
                  <a:moveTo>
                    <a:pt x="0" y="15"/>
                  </a:moveTo>
                  <a:lnTo>
                    <a:pt x="0" y="15"/>
                  </a:lnTo>
                  <a:lnTo>
                    <a:pt x="3" y="15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27" y="3"/>
                  </a:lnTo>
                  <a:lnTo>
                    <a:pt x="33" y="3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A5F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4223" y="2421"/>
              <a:ext cx="329" cy="539"/>
            </a:xfrm>
            <a:custGeom>
              <a:avLst/>
              <a:gdLst/>
              <a:ahLst/>
              <a:cxnLst>
                <a:cxn ang="0">
                  <a:pos x="293" y="76"/>
                </a:cxn>
                <a:cxn ang="0">
                  <a:pos x="299" y="191"/>
                </a:cxn>
                <a:cxn ang="0">
                  <a:pos x="299" y="212"/>
                </a:cxn>
                <a:cxn ang="0">
                  <a:pos x="269" y="244"/>
                </a:cxn>
                <a:cxn ang="0">
                  <a:pos x="216" y="283"/>
                </a:cxn>
                <a:cxn ang="0">
                  <a:pos x="198" y="324"/>
                </a:cxn>
                <a:cxn ang="0">
                  <a:pos x="201" y="362"/>
                </a:cxn>
                <a:cxn ang="0">
                  <a:pos x="148" y="442"/>
                </a:cxn>
                <a:cxn ang="0">
                  <a:pos x="136" y="483"/>
                </a:cxn>
                <a:cxn ang="0">
                  <a:pos x="115" y="516"/>
                </a:cxn>
                <a:cxn ang="0">
                  <a:pos x="62" y="539"/>
                </a:cxn>
                <a:cxn ang="0">
                  <a:pos x="15" y="524"/>
                </a:cxn>
                <a:cxn ang="0">
                  <a:pos x="35" y="530"/>
                </a:cxn>
                <a:cxn ang="0">
                  <a:pos x="77" y="521"/>
                </a:cxn>
                <a:cxn ang="0">
                  <a:pos x="95" y="495"/>
                </a:cxn>
                <a:cxn ang="0">
                  <a:pos x="92" y="442"/>
                </a:cxn>
                <a:cxn ang="0">
                  <a:pos x="80" y="401"/>
                </a:cxn>
                <a:cxn ang="0">
                  <a:pos x="89" y="377"/>
                </a:cxn>
                <a:cxn ang="0">
                  <a:pos x="71" y="383"/>
                </a:cxn>
                <a:cxn ang="0">
                  <a:pos x="56" y="412"/>
                </a:cxn>
                <a:cxn ang="0">
                  <a:pos x="56" y="448"/>
                </a:cxn>
                <a:cxn ang="0">
                  <a:pos x="38" y="483"/>
                </a:cxn>
                <a:cxn ang="0">
                  <a:pos x="9" y="483"/>
                </a:cxn>
                <a:cxn ang="0">
                  <a:pos x="6" y="477"/>
                </a:cxn>
                <a:cxn ang="0">
                  <a:pos x="29" y="480"/>
                </a:cxn>
                <a:cxn ang="0">
                  <a:pos x="41" y="468"/>
                </a:cxn>
                <a:cxn ang="0">
                  <a:pos x="38" y="412"/>
                </a:cxn>
                <a:cxn ang="0">
                  <a:pos x="26" y="371"/>
                </a:cxn>
                <a:cxn ang="0">
                  <a:pos x="41" y="327"/>
                </a:cxn>
                <a:cxn ang="0">
                  <a:pos x="80" y="300"/>
                </a:cxn>
                <a:cxn ang="0">
                  <a:pos x="50" y="300"/>
                </a:cxn>
                <a:cxn ang="0">
                  <a:pos x="32" y="280"/>
                </a:cxn>
                <a:cxn ang="0">
                  <a:pos x="29" y="262"/>
                </a:cxn>
                <a:cxn ang="0">
                  <a:pos x="44" y="238"/>
                </a:cxn>
                <a:cxn ang="0">
                  <a:pos x="35" y="256"/>
                </a:cxn>
                <a:cxn ang="0">
                  <a:pos x="41" y="277"/>
                </a:cxn>
                <a:cxn ang="0">
                  <a:pos x="65" y="283"/>
                </a:cxn>
                <a:cxn ang="0">
                  <a:pos x="92" y="271"/>
                </a:cxn>
                <a:cxn ang="0">
                  <a:pos x="95" y="241"/>
                </a:cxn>
                <a:cxn ang="0">
                  <a:pos x="89" y="218"/>
                </a:cxn>
                <a:cxn ang="0">
                  <a:pos x="92" y="179"/>
                </a:cxn>
                <a:cxn ang="0">
                  <a:pos x="124" y="147"/>
                </a:cxn>
                <a:cxn ang="0">
                  <a:pos x="163" y="129"/>
                </a:cxn>
                <a:cxn ang="0">
                  <a:pos x="192" y="85"/>
                </a:cxn>
                <a:cxn ang="0">
                  <a:pos x="216" y="38"/>
                </a:cxn>
                <a:cxn ang="0">
                  <a:pos x="252" y="11"/>
                </a:cxn>
                <a:cxn ang="0">
                  <a:pos x="284" y="3"/>
                </a:cxn>
                <a:cxn ang="0">
                  <a:pos x="317" y="8"/>
                </a:cxn>
                <a:cxn ang="0">
                  <a:pos x="329" y="23"/>
                </a:cxn>
                <a:cxn ang="0">
                  <a:pos x="302" y="47"/>
                </a:cxn>
                <a:cxn ang="0">
                  <a:pos x="293" y="67"/>
                </a:cxn>
              </a:cxnLst>
              <a:rect l="0" t="0" r="r" b="b"/>
              <a:pathLst>
                <a:path w="329" h="539">
                  <a:moveTo>
                    <a:pt x="293" y="67"/>
                  </a:moveTo>
                  <a:lnTo>
                    <a:pt x="293" y="67"/>
                  </a:lnTo>
                  <a:lnTo>
                    <a:pt x="293" y="76"/>
                  </a:lnTo>
                  <a:lnTo>
                    <a:pt x="290" y="103"/>
                  </a:lnTo>
                  <a:lnTo>
                    <a:pt x="290" y="141"/>
                  </a:lnTo>
                  <a:lnTo>
                    <a:pt x="299" y="191"/>
                  </a:lnTo>
                  <a:lnTo>
                    <a:pt x="299" y="191"/>
                  </a:lnTo>
                  <a:lnTo>
                    <a:pt x="299" y="203"/>
                  </a:lnTo>
                  <a:lnTo>
                    <a:pt x="299" y="212"/>
                  </a:lnTo>
                  <a:lnTo>
                    <a:pt x="293" y="221"/>
                  </a:lnTo>
                  <a:lnTo>
                    <a:pt x="287" y="230"/>
                  </a:lnTo>
                  <a:lnTo>
                    <a:pt x="269" y="244"/>
                  </a:lnTo>
                  <a:lnTo>
                    <a:pt x="246" y="256"/>
                  </a:lnTo>
                  <a:lnTo>
                    <a:pt x="225" y="274"/>
                  </a:lnTo>
                  <a:lnTo>
                    <a:pt x="216" y="283"/>
                  </a:lnTo>
                  <a:lnTo>
                    <a:pt x="207" y="294"/>
                  </a:lnTo>
                  <a:lnTo>
                    <a:pt x="201" y="306"/>
                  </a:lnTo>
                  <a:lnTo>
                    <a:pt x="198" y="324"/>
                  </a:lnTo>
                  <a:lnTo>
                    <a:pt x="198" y="342"/>
                  </a:lnTo>
                  <a:lnTo>
                    <a:pt x="201" y="362"/>
                  </a:lnTo>
                  <a:lnTo>
                    <a:pt x="201" y="362"/>
                  </a:lnTo>
                  <a:lnTo>
                    <a:pt x="192" y="374"/>
                  </a:lnTo>
                  <a:lnTo>
                    <a:pt x="172" y="404"/>
                  </a:lnTo>
                  <a:lnTo>
                    <a:pt x="148" y="442"/>
                  </a:lnTo>
                  <a:lnTo>
                    <a:pt x="142" y="463"/>
                  </a:lnTo>
                  <a:lnTo>
                    <a:pt x="136" y="483"/>
                  </a:lnTo>
                  <a:lnTo>
                    <a:pt x="136" y="483"/>
                  </a:lnTo>
                  <a:lnTo>
                    <a:pt x="133" y="492"/>
                  </a:lnTo>
                  <a:lnTo>
                    <a:pt x="127" y="501"/>
                  </a:lnTo>
                  <a:lnTo>
                    <a:pt x="115" y="516"/>
                  </a:lnTo>
                  <a:lnTo>
                    <a:pt x="100" y="527"/>
                  </a:lnTo>
                  <a:lnTo>
                    <a:pt x="83" y="533"/>
                  </a:lnTo>
                  <a:lnTo>
                    <a:pt x="62" y="539"/>
                  </a:lnTo>
                  <a:lnTo>
                    <a:pt x="44" y="536"/>
                  </a:lnTo>
                  <a:lnTo>
                    <a:pt x="26" y="533"/>
                  </a:lnTo>
                  <a:lnTo>
                    <a:pt x="15" y="524"/>
                  </a:lnTo>
                  <a:lnTo>
                    <a:pt x="15" y="524"/>
                  </a:lnTo>
                  <a:lnTo>
                    <a:pt x="26" y="527"/>
                  </a:lnTo>
                  <a:lnTo>
                    <a:pt x="35" y="530"/>
                  </a:lnTo>
                  <a:lnTo>
                    <a:pt x="50" y="530"/>
                  </a:lnTo>
                  <a:lnTo>
                    <a:pt x="62" y="527"/>
                  </a:lnTo>
                  <a:lnTo>
                    <a:pt x="77" y="521"/>
                  </a:lnTo>
                  <a:lnTo>
                    <a:pt x="89" y="513"/>
                  </a:lnTo>
                  <a:lnTo>
                    <a:pt x="95" y="495"/>
                  </a:lnTo>
                  <a:lnTo>
                    <a:pt x="95" y="495"/>
                  </a:lnTo>
                  <a:lnTo>
                    <a:pt x="97" y="474"/>
                  </a:lnTo>
                  <a:lnTo>
                    <a:pt x="97" y="457"/>
                  </a:lnTo>
                  <a:lnTo>
                    <a:pt x="92" y="442"/>
                  </a:lnTo>
                  <a:lnTo>
                    <a:pt x="89" y="427"/>
                  </a:lnTo>
                  <a:lnTo>
                    <a:pt x="83" y="412"/>
                  </a:lnTo>
                  <a:lnTo>
                    <a:pt x="80" y="401"/>
                  </a:lnTo>
                  <a:lnTo>
                    <a:pt x="83" y="389"/>
                  </a:lnTo>
                  <a:lnTo>
                    <a:pt x="89" y="377"/>
                  </a:lnTo>
                  <a:lnTo>
                    <a:pt x="89" y="377"/>
                  </a:lnTo>
                  <a:lnTo>
                    <a:pt x="83" y="377"/>
                  </a:lnTo>
                  <a:lnTo>
                    <a:pt x="77" y="380"/>
                  </a:lnTo>
                  <a:lnTo>
                    <a:pt x="71" y="383"/>
                  </a:lnTo>
                  <a:lnTo>
                    <a:pt x="65" y="389"/>
                  </a:lnTo>
                  <a:lnTo>
                    <a:pt x="59" y="398"/>
                  </a:lnTo>
                  <a:lnTo>
                    <a:pt x="56" y="412"/>
                  </a:lnTo>
                  <a:lnTo>
                    <a:pt x="56" y="433"/>
                  </a:lnTo>
                  <a:lnTo>
                    <a:pt x="56" y="433"/>
                  </a:lnTo>
                  <a:lnTo>
                    <a:pt x="56" y="448"/>
                  </a:lnTo>
                  <a:lnTo>
                    <a:pt x="53" y="463"/>
                  </a:lnTo>
                  <a:lnTo>
                    <a:pt x="47" y="474"/>
                  </a:lnTo>
                  <a:lnTo>
                    <a:pt x="38" y="483"/>
                  </a:lnTo>
                  <a:lnTo>
                    <a:pt x="29" y="486"/>
                  </a:lnTo>
                  <a:lnTo>
                    <a:pt x="17" y="486"/>
                  </a:lnTo>
                  <a:lnTo>
                    <a:pt x="9" y="483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6" y="477"/>
                  </a:lnTo>
                  <a:lnTo>
                    <a:pt x="15" y="480"/>
                  </a:lnTo>
                  <a:lnTo>
                    <a:pt x="23" y="480"/>
                  </a:lnTo>
                  <a:lnTo>
                    <a:pt x="29" y="480"/>
                  </a:lnTo>
                  <a:lnTo>
                    <a:pt x="35" y="477"/>
                  </a:lnTo>
                  <a:lnTo>
                    <a:pt x="41" y="468"/>
                  </a:lnTo>
                  <a:lnTo>
                    <a:pt x="41" y="468"/>
                  </a:lnTo>
                  <a:lnTo>
                    <a:pt x="47" y="457"/>
                  </a:lnTo>
                  <a:lnTo>
                    <a:pt x="47" y="445"/>
                  </a:lnTo>
                  <a:lnTo>
                    <a:pt x="38" y="412"/>
                  </a:lnTo>
                  <a:lnTo>
                    <a:pt x="38" y="412"/>
                  </a:lnTo>
                  <a:lnTo>
                    <a:pt x="29" y="386"/>
                  </a:lnTo>
                  <a:lnTo>
                    <a:pt x="26" y="371"/>
                  </a:lnTo>
                  <a:lnTo>
                    <a:pt x="26" y="356"/>
                  </a:lnTo>
                  <a:lnTo>
                    <a:pt x="29" y="342"/>
                  </a:lnTo>
                  <a:lnTo>
                    <a:pt x="41" y="327"/>
                  </a:lnTo>
                  <a:lnTo>
                    <a:pt x="56" y="312"/>
                  </a:lnTo>
                  <a:lnTo>
                    <a:pt x="80" y="300"/>
                  </a:lnTo>
                  <a:lnTo>
                    <a:pt x="80" y="300"/>
                  </a:lnTo>
                  <a:lnTo>
                    <a:pt x="74" y="303"/>
                  </a:lnTo>
                  <a:lnTo>
                    <a:pt x="59" y="303"/>
                  </a:lnTo>
                  <a:lnTo>
                    <a:pt x="50" y="300"/>
                  </a:lnTo>
                  <a:lnTo>
                    <a:pt x="44" y="297"/>
                  </a:lnTo>
                  <a:lnTo>
                    <a:pt x="38" y="289"/>
                  </a:lnTo>
                  <a:lnTo>
                    <a:pt x="32" y="280"/>
                  </a:lnTo>
                  <a:lnTo>
                    <a:pt x="32" y="280"/>
                  </a:lnTo>
                  <a:lnTo>
                    <a:pt x="29" y="271"/>
                  </a:lnTo>
                  <a:lnTo>
                    <a:pt x="29" y="262"/>
                  </a:lnTo>
                  <a:lnTo>
                    <a:pt x="35" y="247"/>
                  </a:lnTo>
                  <a:lnTo>
                    <a:pt x="41" y="241"/>
                  </a:lnTo>
                  <a:lnTo>
                    <a:pt x="44" y="238"/>
                  </a:lnTo>
                  <a:lnTo>
                    <a:pt x="44" y="238"/>
                  </a:lnTo>
                  <a:lnTo>
                    <a:pt x="41" y="244"/>
                  </a:lnTo>
                  <a:lnTo>
                    <a:pt x="35" y="256"/>
                  </a:lnTo>
                  <a:lnTo>
                    <a:pt x="35" y="262"/>
                  </a:lnTo>
                  <a:lnTo>
                    <a:pt x="38" y="271"/>
                  </a:lnTo>
                  <a:lnTo>
                    <a:pt x="41" y="277"/>
                  </a:lnTo>
                  <a:lnTo>
                    <a:pt x="50" y="280"/>
                  </a:lnTo>
                  <a:lnTo>
                    <a:pt x="50" y="280"/>
                  </a:lnTo>
                  <a:lnTo>
                    <a:pt x="65" y="283"/>
                  </a:lnTo>
                  <a:lnTo>
                    <a:pt x="77" y="283"/>
                  </a:lnTo>
                  <a:lnTo>
                    <a:pt x="86" y="280"/>
                  </a:lnTo>
                  <a:lnTo>
                    <a:pt x="92" y="271"/>
                  </a:lnTo>
                  <a:lnTo>
                    <a:pt x="95" y="265"/>
                  </a:lnTo>
                  <a:lnTo>
                    <a:pt x="97" y="253"/>
                  </a:lnTo>
                  <a:lnTo>
                    <a:pt x="95" y="241"/>
                  </a:lnTo>
                  <a:lnTo>
                    <a:pt x="92" y="230"/>
                  </a:lnTo>
                  <a:lnTo>
                    <a:pt x="92" y="230"/>
                  </a:lnTo>
                  <a:lnTo>
                    <a:pt x="89" y="218"/>
                  </a:lnTo>
                  <a:lnTo>
                    <a:pt x="86" y="206"/>
                  </a:lnTo>
                  <a:lnTo>
                    <a:pt x="89" y="194"/>
                  </a:lnTo>
                  <a:lnTo>
                    <a:pt x="92" y="179"/>
                  </a:lnTo>
                  <a:lnTo>
                    <a:pt x="100" y="168"/>
                  </a:lnTo>
                  <a:lnTo>
                    <a:pt x="109" y="156"/>
                  </a:lnTo>
                  <a:lnTo>
                    <a:pt x="124" y="147"/>
                  </a:lnTo>
                  <a:lnTo>
                    <a:pt x="142" y="138"/>
                  </a:lnTo>
                  <a:lnTo>
                    <a:pt x="142" y="138"/>
                  </a:lnTo>
                  <a:lnTo>
                    <a:pt x="163" y="129"/>
                  </a:lnTo>
                  <a:lnTo>
                    <a:pt x="175" y="121"/>
                  </a:lnTo>
                  <a:lnTo>
                    <a:pt x="183" y="106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201" y="62"/>
                  </a:lnTo>
                  <a:lnTo>
                    <a:pt x="216" y="38"/>
                  </a:lnTo>
                  <a:lnTo>
                    <a:pt x="225" y="29"/>
                  </a:lnTo>
                  <a:lnTo>
                    <a:pt x="237" y="20"/>
                  </a:lnTo>
                  <a:lnTo>
                    <a:pt x="252" y="11"/>
                  </a:lnTo>
                  <a:lnTo>
                    <a:pt x="269" y="6"/>
                  </a:lnTo>
                  <a:lnTo>
                    <a:pt x="269" y="6"/>
                  </a:lnTo>
                  <a:lnTo>
                    <a:pt x="284" y="3"/>
                  </a:lnTo>
                  <a:lnTo>
                    <a:pt x="299" y="0"/>
                  </a:lnTo>
                  <a:lnTo>
                    <a:pt x="308" y="3"/>
                  </a:lnTo>
                  <a:lnTo>
                    <a:pt x="317" y="8"/>
                  </a:lnTo>
                  <a:lnTo>
                    <a:pt x="326" y="20"/>
                  </a:lnTo>
                  <a:lnTo>
                    <a:pt x="329" y="23"/>
                  </a:lnTo>
                  <a:lnTo>
                    <a:pt x="329" y="23"/>
                  </a:lnTo>
                  <a:lnTo>
                    <a:pt x="323" y="26"/>
                  </a:lnTo>
                  <a:lnTo>
                    <a:pt x="314" y="32"/>
                  </a:lnTo>
                  <a:lnTo>
                    <a:pt x="302" y="47"/>
                  </a:lnTo>
                  <a:lnTo>
                    <a:pt x="296" y="56"/>
                  </a:lnTo>
                  <a:lnTo>
                    <a:pt x="293" y="67"/>
                  </a:lnTo>
                  <a:lnTo>
                    <a:pt x="293" y="6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3814" y="2910"/>
              <a:ext cx="856" cy="1162"/>
            </a:xfrm>
            <a:custGeom>
              <a:avLst/>
              <a:gdLst/>
              <a:ahLst/>
              <a:cxnLst>
                <a:cxn ang="0">
                  <a:pos x="779" y="9"/>
                </a:cxn>
                <a:cxn ang="0">
                  <a:pos x="809" y="112"/>
                </a:cxn>
                <a:cxn ang="0">
                  <a:pos x="838" y="254"/>
                </a:cxn>
                <a:cxn ang="0">
                  <a:pos x="853" y="374"/>
                </a:cxn>
                <a:cxn ang="0">
                  <a:pos x="856" y="451"/>
                </a:cxn>
                <a:cxn ang="0">
                  <a:pos x="853" y="487"/>
                </a:cxn>
                <a:cxn ang="0">
                  <a:pos x="827" y="781"/>
                </a:cxn>
                <a:cxn ang="0">
                  <a:pos x="809" y="994"/>
                </a:cxn>
                <a:cxn ang="0">
                  <a:pos x="809" y="1020"/>
                </a:cxn>
                <a:cxn ang="0">
                  <a:pos x="815" y="1067"/>
                </a:cxn>
                <a:cxn ang="0">
                  <a:pos x="830" y="1117"/>
                </a:cxn>
                <a:cxn ang="0">
                  <a:pos x="832" y="1129"/>
                </a:cxn>
                <a:cxn ang="0">
                  <a:pos x="827" y="1129"/>
                </a:cxn>
                <a:cxn ang="0">
                  <a:pos x="767" y="1138"/>
                </a:cxn>
                <a:cxn ang="0">
                  <a:pos x="720" y="1150"/>
                </a:cxn>
                <a:cxn ang="0">
                  <a:pos x="652" y="1162"/>
                </a:cxn>
                <a:cxn ang="0">
                  <a:pos x="601" y="1156"/>
                </a:cxn>
                <a:cxn ang="0">
                  <a:pos x="575" y="1147"/>
                </a:cxn>
                <a:cxn ang="0">
                  <a:pos x="492" y="1115"/>
                </a:cxn>
                <a:cxn ang="0">
                  <a:pos x="456" y="1109"/>
                </a:cxn>
                <a:cxn ang="0">
                  <a:pos x="403" y="1112"/>
                </a:cxn>
                <a:cxn ang="0">
                  <a:pos x="346" y="1117"/>
                </a:cxn>
                <a:cxn ang="0">
                  <a:pos x="302" y="1117"/>
                </a:cxn>
                <a:cxn ang="0">
                  <a:pos x="263" y="1103"/>
                </a:cxn>
                <a:cxn ang="0">
                  <a:pos x="228" y="1073"/>
                </a:cxn>
                <a:cxn ang="0">
                  <a:pos x="210" y="1050"/>
                </a:cxn>
                <a:cxn ang="0">
                  <a:pos x="178" y="991"/>
                </a:cxn>
                <a:cxn ang="0">
                  <a:pos x="154" y="961"/>
                </a:cxn>
                <a:cxn ang="0">
                  <a:pos x="115" y="952"/>
                </a:cxn>
                <a:cxn ang="0">
                  <a:pos x="103" y="955"/>
                </a:cxn>
                <a:cxn ang="0">
                  <a:pos x="74" y="949"/>
                </a:cxn>
                <a:cxn ang="0">
                  <a:pos x="35" y="932"/>
                </a:cxn>
                <a:cxn ang="0">
                  <a:pos x="0" y="890"/>
                </a:cxn>
                <a:cxn ang="0">
                  <a:pos x="32" y="890"/>
                </a:cxn>
                <a:cxn ang="0">
                  <a:pos x="109" y="873"/>
                </a:cxn>
                <a:cxn ang="0">
                  <a:pos x="178" y="843"/>
                </a:cxn>
                <a:cxn ang="0">
                  <a:pos x="225" y="814"/>
                </a:cxn>
                <a:cxn ang="0">
                  <a:pos x="269" y="773"/>
                </a:cxn>
                <a:cxn ang="0">
                  <a:pos x="287" y="746"/>
                </a:cxn>
                <a:cxn ang="0">
                  <a:pos x="361" y="625"/>
                </a:cxn>
                <a:cxn ang="0">
                  <a:pos x="501" y="366"/>
                </a:cxn>
                <a:cxn ang="0">
                  <a:pos x="554" y="268"/>
                </a:cxn>
                <a:cxn ang="0">
                  <a:pos x="640" y="124"/>
                </a:cxn>
                <a:cxn ang="0">
                  <a:pos x="667" y="65"/>
                </a:cxn>
                <a:cxn ang="0">
                  <a:pos x="672" y="32"/>
                </a:cxn>
                <a:cxn ang="0">
                  <a:pos x="672" y="24"/>
                </a:cxn>
                <a:cxn ang="0">
                  <a:pos x="672" y="12"/>
                </a:cxn>
                <a:cxn ang="0">
                  <a:pos x="684" y="3"/>
                </a:cxn>
                <a:cxn ang="0">
                  <a:pos x="720" y="0"/>
                </a:cxn>
                <a:cxn ang="0">
                  <a:pos x="779" y="9"/>
                </a:cxn>
              </a:cxnLst>
              <a:rect l="0" t="0" r="r" b="b"/>
              <a:pathLst>
                <a:path w="856" h="1162">
                  <a:moveTo>
                    <a:pt x="779" y="9"/>
                  </a:moveTo>
                  <a:lnTo>
                    <a:pt x="779" y="9"/>
                  </a:lnTo>
                  <a:lnTo>
                    <a:pt x="794" y="56"/>
                  </a:lnTo>
                  <a:lnTo>
                    <a:pt x="809" y="112"/>
                  </a:lnTo>
                  <a:lnTo>
                    <a:pt x="824" y="177"/>
                  </a:lnTo>
                  <a:lnTo>
                    <a:pt x="838" y="254"/>
                  </a:lnTo>
                  <a:lnTo>
                    <a:pt x="850" y="333"/>
                  </a:lnTo>
                  <a:lnTo>
                    <a:pt x="853" y="374"/>
                  </a:lnTo>
                  <a:lnTo>
                    <a:pt x="856" y="413"/>
                  </a:lnTo>
                  <a:lnTo>
                    <a:pt x="856" y="451"/>
                  </a:lnTo>
                  <a:lnTo>
                    <a:pt x="853" y="487"/>
                  </a:lnTo>
                  <a:lnTo>
                    <a:pt x="853" y="487"/>
                  </a:lnTo>
                  <a:lnTo>
                    <a:pt x="838" y="631"/>
                  </a:lnTo>
                  <a:lnTo>
                    <a:pt x="827" y="781"/>
                  </a:lnTo>
                  <a:lnTo>
                    <a:pt x="818" y="908"/>
                  </a:lnTo>
                  <a:lnTo>
                    <a:pt x="809" y="994"/>
                  </a:lnTo>
                  <a:lnTo>
                    <a:pt x="809" y="994"/>
                  </a:lnTo>
                  <a:lnTo>
                    <a:pt x="809" y="1020"/>
                  </a:lnTo>
                  <a:lnTo>
                    <a:pt x="809" y="1047"/>
                  </a:lnTo>
                  <a:lnTo>
                    <a:pt x="815" y="1067"/>
                  </a:lnTo>
                  <a:lnTo>
                    <a:pt x="818" y="1088"/>
                  </a:lnTo>
                  <a:lnTo>
                    <a:pt x="830" y="1117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27" y="1129"/>
                  </a:lnTo>
                  <a:lnTo>
                    <a:pt x="806" y="1132"/>
                  </a:lnTo>
                  <a:lnTo>
                    <a:pt x="767" y="1138"/>
                  </a:lnTo>
                  <a:lnTo>
                    <a:pt x="767" y="1138"/>
                  </a:lnTo>
                  <a:lnTo>
                    <a:pt x="720" y="1150"/>
                  </a:lnTo>
                  <a:lnTo>
                    <a:pt x="675" y="1159"/>
                  </a:lnTo>
                  <a:lnTo>
                    <a:pt x="652" y="1162"/>
                  </a:lnTo>
                  <a:lnTo>
                    <a:pt x="628" y="1159"/>
                  </a:lnTo>
                  <a:lnTo>
                    <a:pt x="601" y="1156"/>
                  </a:lnTo>
                  <a:lnTo>
                    <a:pt x="575" y="1147"/>
                  </a:lnTo>
                  <a:lnTo>
                    <a:pt x="575" y="1147"/>
                  </a:lnTo>
                  <a:lnTo>
                    <a:pt x="527" y="1129"/>
                  </a:lnTo>
                  <a:lnTo>
                    <a:pt x="492" y="1115"/>
                  </a:lnTo>
                  <a:lnTo>
                    <a:pt x="477" y="1112"/>
                  </a:lnTo>
                  <a:lnTo>
                    <a:pt x="456" y="1109"/>
                  </a:lnTo>
                  <a:lnTo>
                    <a:pt x="432" y="1109"/>
                  </a:lnTo>
                  <a:lnTo>
                    <a:pt x="403" y="1112"/>
                  </a:lnTo>
                  <a:lnTo>
                    <a:pt x="403" y="1112"/>
                  </a:lnTo>
                  <a:lnTo>
                    <a:pt x="346" y="1117"/>
                  </a:lnTo>
                  <a:lnTo>
                    <a:pt x="323" y="1120"/>
                  </a:lnTo>
                  <a:lnTo>
                    <a:pt x="302" y="1117"/>
                  </a:lnTo>
                  <a:lnTo>
                    <a:pt x="281" y="1112"/>
                  </a:lnTo>
                  <a:lnTo>
                    <a:pt x="263" y="1103"/>
                  </a:lnTo>
                  <a:lnTo>
                    <a:pt x="246" y="1091"/>
                  </a:lnTo>
                  <a:lnTo>
                    <a:pt x="228" y="1073"/>
                  </a:lnTo>
                  <a:lnTo>
                    <a:pt x="228" y="1073"/>
                  </a:lnTo>
                  <a:lnTo>
                    <a:pt x="210" y="1050"/>
                  </a:lnTo>
                  <a:lnTo>
                    <a:pt x="198" y="1029"/>
                  </a:lnTo>
                  <a:lnTo>
                    <a:pt x="178" y="991"/>
                  </a:lnTo>
                  <a:lnTo>
                    <a:pt x="169" y="973"/>
                  </a:lnTo>
                  <a:lnTo>
                    <a:pt x="154" y="961"/>
                  </a:lnTo>
                  <a:lnTo>
                    <a:pt x="136" y="955"/>
                  </a:lnTo>
                  <a:lnTo>
                    <a:pt x="115" y="952"/>
                  </a:lnTo>
                  <a:lnTo>
                    <a:pt x="115" y="952"/>
                  </a:lnTo>
                  <a:lnTo>
                    <a:pt x="103" y="955"/>
                  </a:lnTo>
                  <a:lnTo>
                    <a:pt x="89" y="952"/>
                  </a:lnTo>
                  <a:lnTo>
                    <a:pt x="74" y="949"/>
                  </a:lnTo>
                  <a:lnTo>
                    <a:pt x="56" y="944"/>
                  </a:lnTo>
                  <a:lnTo>
                    <a:pt x="35" y="932"/>
                  </a:lnTo>
                  <a:lnTo>
                    <a:pt x="17" y="914"/>
                  </a:lnTo>
                  <a:lnTo>
                    <a:pt x="0" y="890"/>
                  </a:lnTo>
                  <a:lnTo>
                    <a:pt x="0" y="890"/>
                  </a:lnTo>
                  <a:lnTo>
                    <a:pt x="32" y="890"/>
                  </a:lnTo>
                  <a:lnTo>
                    <a:pt x="65" y="885"/>
                  </a:lnTo>
                  <a:lnTo>
                    <a:pt x="109" y="873"/>
                  </a:lnTo>
                  <a:lnTo>
                    <a:pt x="154" y="855"/>
                  </a:lnTo>
                  <a:lnTo>
                    <a:pt x="178" y="843"/>
                  </a:lnTo>
                  <a:lnTo>
                    <a:pt x="201" y="831"/>
                  </a:lnTo>
                  <a:lnTo>
                    <a:pt x="225" y="814"/>
                  </a:lnTo>
                  <a:lnTo>
                    <a:pt x="249" y="793"/>
                  </a:lnTo>
                  <a:lnTo>
                    <a:pt x="269" y="773"/>
                  </a:lnTo>
                  <a:lnTo>
                    <a:pt x="287" y="746"/>
                  </a:lnTo>
                  <a:lnTo>
                    <a:pt x="287" y="746"/>
                  </a:lnTo>
                  <a:lnTo>
                    <a:pt x="323" y="687"/>
                  </a:lnTo>
                  <a:lnTo>
                    <a:pt x="361" y="625"/>
                  </a:lnTo>
                  <a:lnTo>
                    <a:pt x="432" y="492"/>
                  </a:lnTo>
                  <a:lnTo>
                    <a:pt x="501" y="366"/>
                  </a:lnTo>
                  <a:lnTo>
                    <a:pt x="554" y="268"/>
                  </a:lnTo>
                  <a:lnTo>
                    <a:pt x="554" y="268"/>
                  </a:lnTo>
                  <a:lnTo>
                    <a:pt x="598" y="192"/>
                  </a:lnTo>
                  <a:lnTo>
                    <a:pt x="640" y="124"/>
                  </a:lnTo>
                  <a:lnTo>
                    <a:pt x="655" y="91"/>
                  </a:lnTo>
                  <a:lnTo>
                    <a:pt x="667" y="65"/>
                  </a:lnTo>
                  <a:lnTo>
                    <a:pt x="672" y="44"/>
                  </a:lnTo>
                  <a:lnTo>
                    <a:pt x="672" y="32"/>
                  </a:lnTo>
                  <a:lnTo>
                    <a:pt x="672" y="24"/>
                  </a:lnTo>
                  <a:lnTo>
                    <a:pt x="672" y="24"/>
                  </a:lnTo>
                  <a:lnTo>
                    <a:pt x="669" y="18"/>
                  </a:lnTo>
                  <a:lnTo>
                    <a:pt x="672" y="12"/>
                  </a:lnTo>
                  <a:lnTo>
                    <a:pt x="675" y="9"/>
                  </a:lnTo>
                  <a:lnTo>
                    <a:pt x="684" y="3"/>
                  </a:lnTo>
                  <a:lnTo>
                    <a:pt x="699" y="0"/>
                  </a:lnTo>
                  <a:lnTo>
                    <a:pt x="720" y="0"/>
                  </a:lnTo>
                  <a:lnTo>
                    <a:pt x="761" y="6"/>
                  </a:lnTo>
                  <a:lnTo>
                    <a:pt x="779" y="9"/>
                  </a:lnTo>
                  <a:lnTo>
                    <a:pt x="779" y="9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>
              <a:off x="4077" y="3240"/>
              <a:ext cx="537" cy="711"/>
            </a:xfrm>
            <a:custGeom>
              <a:avLst/>
              <a:gdLst/>
              <a:ahLst/>
              <a:cxnLst>
                <a:cxn ang="0">
                  <a:pos x="0" y="711"/>
                </a:cxn>
                <a:cxn ang="0">
                  <a:pos x="0" y="711"/>
                </a:cxn>
                <a:cxn ang="0">
                  <a:pos x="21" y="702"/>
                </a:cxn>
                <a:cxn ang="0">
                  <a:pos x="80" y="672"/>
                </a:cxn>
                <a:cxn ang="0">
                  <a:pos x="119" y="649"/>
                </a:cxn>
                <a:cxn ang="0">
                  <a:pos x="163" y="622"/>
                </a:cxn>
                <a:cxn ang="0">
                  <a:pos x="211" y="590"/>
                </a:cxn>
                <a:cxn ang="0">
                  <a:pos x="261" y="549"/>
                </a:cxn>
                <a:cxn ang="0">
                  <a:pos x="309" y="504"/>
                </a:cxn>
                <a:cxn ang="0">
                  <a:pos x="356" y="454"/>
                </a:cxn>
                <a:cxn ang="0">
                  <a:pos x="404" y="395"/>
                </a:cxn>
                <a:cxn ang="0">
                  <a:pos x="424" y="363"/>
                </a:cxn>
                <a:cxn ang="0">
                  <a:pos x="442" y="330"/>
                </a:cxn>
                <a:cxn ang="0">
                  <a:pos x="463" y="295"/>
                </a:cxn>
                <a:cxn ang="0">
                  <a:pos x="478" y="257"/>
                </a:cxn>
                <a:cxn ang="0">
                  <a:pos x="492" y="218"/>
                </a:cxn>
                <a:cxn ang="0">
                  <a:pos x="507" y="180"/>
                </a:cxn>
                <a:cxn ang="0">
                  <a:pos x="519" y="136"/>
                </a:cxn>
                <a:cxn ang="0">
                  <a:pos x="525" y="92"/>
                </a:cxn>
                <a:cxn ang="0">
                  <a:pos x="531" y="47"/>
                </a:cxn>
                <a:cxn ang="0">
                  <a:pos x="537" y="0"/>
                </a:cxn>
                <a:cxn ang="0">
                  <a:pos x="329" y="148"/>
                </a:cxn>
                <a:cxn ang="0">
                  <a:pos x="329" y="148"/>
                </a:cxn>
                <a:cxn ang="0">
                  <a:pos x="332" y="159"/>
                </a:cxn>
                <a:cxn ang="0">
                  <a:pos x="338" y="186"/>
                </a:cxn>
                <a:cxn ang="0">
                  <a:pos x="338" y="207"/>
                </a:cxn>
                <a:cxn ang="0">
                  <a:pos x="338" y="233"/>
                </a:cxn>
                <a:cxn ang="0">
                  <a:pos x="335" y="263"/>
                </a:cxn>
                <a:cxn ang="0">
                  <a:pos x="326" y="298"/>
                </a:cxn>
                <a:cxn ang="0">
                  <a:pos x="312" y="336"/>
                </a:cxn>
                <a:cxn ang="0">
                  <a:pos x="294" y="378"/>
                </a:cxn>
                <a:cxn ang="0">
                  <a:pos x="267" y="425"/>
                </a:cxn>
                <a:cxn ang="0">
                  <a:pos x="232" y="475"/>
                </a:cxn>
                <a:cxn ang="0">
                  <a:pos x="190" y="528"/>
                </a:cxn>
                <a:cxn ang="0">
                  <a:pos x="137" y="584"/>
                </a:cxn>
                <a:cxn ang="0">
                  <a:pos x="75" y="646"/>
                </a:cxn>
                <a:cxn ang="0">
                  <a:pos x="0" y="711"/>
                </a:cxn>
                <a:cxn ang="0">
                  <a:pos x="0" y="711"/>
                </a:cxn>
              </a:cxnLst>
              <a:rect l="0" t="0" r="r" b="b"/>
              <a:pathLst>
                <a:path w="537" h="711">
                  <a:moveTo>
                    <a:pt x="0" y="711"/>
                  </a:moveTo>
                  <a:lnTo>
                    <a:pt x="0" y="711"/>
                  </a:lnTo>
                  <a:lnTo>
                    <a:pt x="21" y="702"/>
                  </a:lnTo>
                  <a:lnTo>
                    <a:pt x="80" y="672"/>
                  </a:lnTo>
                  <a:lnTo>
                    <a:pt x="119" y="649"/>
                  </a:lnTo>
                  <a:lnTo>
                    <a:pt x="163" y="622"/>
                  </a:lnTo>
                  <a:lnTo>
                    <a:pt x="211" y="590"/>
                  </a:lnTo>
                  <a:lnTo>
                    <a:pt x="261" y="549"/>
                  </a:lnTo>
                  <a:lnTo>
                    <a:pt x="309" y="504"/>
                  </a:lnTo>
                  <a:lnTo>
                    <a:pt x="356" y="454"/>
                  </a:lnTo>
                  <a:lnTo>
                    <a:pt x="404" y="395"/>
                  </a:lnTo>
                  <a:lnTo>
                    <a:pt x="424" y="363"/>
                  </a:lnTo>
                  <a:lnTo>
                    <a:pt x="442" y="330"/>
                  </a:lnTo>
                  <a:lnTo>
                    <a:pt x="463" y="295"/>
                  </a:lnTo>
                  <a:lnTo>
                    <a:pt x="478" y="257"/>
                  </a:lnTo>
                  <a:lnTo>
                    <a:pt x="492" y="218"/>
                  </a:lnTo>
                  <a:lnTo>
                    <a:pt x="507" y="180"/>
                  </a:lnTo>
                  <a:lnTo>
                    <a:pt x="519" y="136"/>
                  </a:lnTo>
                  <a:lnTo>
                    <a:pt x="525" y="92"/>
                  </a:lnTo>
                  <a:lnTo>
                    <a:pt x="531" y="47"/>
                  </a:lnTo>
                  <a:lnTo>
                    <a:pt x="537" y="0"/>
                  </a:lnTo>
                  <a:lnTo>
                    <a:pt x="329" y="148"/>
                  </a:lnTo>
                  <a:lnTo>
                    <a:pt x="329" y="148"/>
                  </a:lnTo>
                  <a:lnTo>
                    <a:pt x="332" y="159"/>
                  </a:lnTo>
                  <a:lnTo>
                    <a:pt x="338" y="186"/>
                  </a:lnTo>
                  <a:lnTo>
                    <a:pt x="338" y="207"/>
                  </a:lnTo>
                  <a:lnTo>
                    <a:pt x="338" y="233"/>
                  </a:lnTo>
                  <a:lnTo>
                    <a:pt x="335" y="263"/>
                  </a:lnTo>
                  <a:lnTo>
                    <a:pt x="326" y="298"/>
                  </a:lnTo>
                  <a:lnTo>
                    <a:pt x="312" y="336"/>
                  </a:lnTo>
                  <a:lnTo>
                    <a:pt x="294" y="378"/>
                  </a:lnTo>
                  <a:lnTo>
                    <a:pt x="267" y="425"/>
                  </a:lnTo>
                  <a:lnTo>
                    <a:pt x="232" y="475"/>
                  </a:lnTo>
                  <a:lnTo>
                    <a:pt x="190" y="528"/>
                  </a:lnTo>
                  <a:lnTo>
                    <a:pt x="137" y="584"/>
                  </a:lnTo>
                  <a:lnTo>
                    <a:pt x="75" y="646"/>
                  </a:lnTo>
                  <a:lnTo>
                    <a:pt x="0" y="711"/>
                  </a:lnTo>
                  <a:lnTo>
                    <a:pt x="0" y="711"/>
                  </a:lnTo>
                  <a:close/>
                </a:path>
              </a:pathLst>
            </a:custGeom>
            <a:solidFill>
              <a:srgbClr val="C9DD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2"/>
            <p:cNvSpPr>
              <a:spLocks/>
            </p:cNvSpPr>
            <p:nvPr/>
          </p:nvSpPr>
          <p:spPr bwMode="auto">
            <a:xfrm>
              <a:off x="3852" y="2857"/>
              <a:ext cx="780" cy="970"/>
            </a:xfrm>
            <a:custGeom>
              <a:avLst/>
              <a:gdLst/>
              <a:ahLst/>
              <a:cxnLst>
                <a:cxn ang="0">
                  <a:pos x="723" y="15"/>
                </a:cxn>
                <a:cxn ang="0">
                  <a:pos x="744" y="68"/>
                </a:cxn>
                <a:cxn ang="0">
                  <a:pos x="768" y="165"/>
                </a:cxn>
                <a:cxn ang="0">
                  <a:pos x="777" y="251"/>
                </a:cxn>
                <a:cxn ang="0">
                  <a:pos x="777" y="351"/>
                </a:cxn>
                <a:cxn ang="0">
                  <a:pos x="756" y="463"/>
                </a:cxn>
                <a:cxn ang="0">
                  <a:pos x="714" y="578"/>
                </a:cxn>
                <a:cxn ang="0">
                  <a:pos x="685" y="637"/>
                </a:cxn>
                <a:cxn ang="0">
                  <a:pos x="640" y="702"/>
                </a:cxn>
                <a:cxn ang="0">
                  <a:pos x="590" y="758"/>
                </a:cxn>
                <a:cxn ang="0">
                  <a:pos x="534" y="808"/>
                </a:cxn>
                <a:cxn ang="0">
                  <a:pos x="477" y="849"/>
                </a:cxn>
                <a:cxn ang="0">
                  <a:pos x="350" y="914"/>
                </a:cxn>
                <a:cxn ang="0">
                  <a:pos x="217" y="958"/>
                </a:cxn>
                <a:cxn ang="0">
                  <a:pos x="175" y="967"/>
                </a:cxn>
                <a:cxn ang="0">
                  <a:pos x="89" y="967"/>
                </a:cxn>
                <a:cxn ang="0">
                  <a:pos x="24" y="952"/>
                </a:cxn>
                <a:cxn ang="0">
                  <a:pos x="6" y="940"/>
                </a:cxn>
                <a:cxn ang="0">
                  <a:pos x="0" y="932"/>
                </a:cxn>
                <a:cxn ang="0">
                  <a:pos x="12" y="920"/>
                </a:cxn>
                <a:cxn ang="0">
                  <a:pos x="30" y="908"/>
                </a:cxn>
                <a:cxn ang="0">
                  <a:pos x="51" y="884"/>
                </a:cxn>
                <a:cxn ang="0">
                  <a:pos x="54" y="864"/>
                </a:cxn>
                <a:cxn ang="0">
                  <a:pos x="36" y="846"/>
                </a:cxn>
                <a:cxn ang="0">
                  <a:pos x="21" y="837"/>
                </a:cxn>
                <a:cxn ang="0">
                  <a:pos x="71" y="828"/>
                </a:cxn>
                <a:cxn ang="0">
                  <a:pos x="145" y="799"/>
                </a:cxn>
                <a:cxn ang="0">
                  <a:pos x="187" y="772"/>
                </a:cxn>
                <a:cxn ang="0">
                  <a:pos x="228" y="737"/>
                </a:cxn>
                <a:cxn ang="0">
                  <a:pos x="267" y="690"/>
                </a:cxn>
                <a:cxn ang="0">
                  <a:pos x="303" y="631"/>
                </a:cxn>
                <a:cxn ang="0">
                  <a:pos x="406" y="425"/>
                </a:cxn>
                <a:cxn ang="0">
                  <a:pos x="480" y="286"/>
                </a:cxn>
                <a:cxn ang="0">
                  <a:pos x="540" y="192"/>
                </a:cxn>
                <a:cxn ang="0">
                  <a:pos x="563" y="165"/>
                </a:cxn>
                <a:cxn ang="0">
                  <a:pos x="605" y="106"/>
                </a:cxn>
                <a:cxn ang="0">
                  <a:pos x="626" y="68"/>
                </a:cxn>
                <a:cxn ang="0">
                  <a:pos x="629" y="38"/>
                </a:cxn>
                <a:cxn ang="0">
                  <a:pos x="623" y="15"/>
                </a:cxn>
                <a:cxn ang="0">
                  <a:pos x="626" y="6"/>
                </a:cxn>
                <a:cxn ang="0">
                  <a:pos x="652" y="0"/>
                </a:cxn>
                <a:cxn ang="0">
                  <a:pos x="709" y="9"/>
                </a:cxn>
                <a:cxn ang="0">
                  <a:pos x="723" y="15"/>
                </a:cxn>
              </a:cxnLst>
              <a:rect l="0" t="0" r="r" b="b"/>
              <a:pathLst>
                <a:path w="780" h="970">
                  <a:moveTo>
                    <a:pt x="723" y="15"/>
                  </a:moveTo>
                  <a:lnTo>
                    <a:pt x="723" y="15"/>
                  </a:lnTo>
                  <a:lnTo>
                    <a:pt x="729" y="27"/>
                  </a:lnTo>
                  <a:lnTo>
                    <a:pt x="744" y="68"/>
                  </a:lnTo>
                  <a:lnTo>
                    <a:pt x="762" y="127"/>
                  </a:lnTo>
                  <a:lnTo>
                    <a:pt x="768" y="165"/>
                  </a:lnTo>
                  <a:lnTo>
                    <a:pt x="774" y="206"/>
                  </a:lnTo>
                  <a:lnTo>
                    <a:pt x="777" y="251"/>
                  </a:lnTo>
                  <a:lnTo>
                    <a:pt x="780" y="301"/>
                  </a:lnTo>
                  <a:lnTo>
                    <a:pt x="777" y="351"/>
                  </a:lnTo>
                  <a:lnTo>
                    <a:pt x="768" y="407"/>
                  </a:lnTo>
                  <a:lnTo>
                    <a:pt x="756" y="463"/>
                  </a:lnTo>
                  <a:lnTo>
                    <a:pt x="738" y="519"/>
                  </a:lnTo>
                  <a:lnTo>
                    <a:pt x="714" y="578"/>
                  </a:lnTo>
                  <a:lnTo>
                    <a:pt x="685" y="637"/>
                  </a:lnTo>
                  <a:lnTo>
                    <a:pt x="685" y="637"/>
                  </a:lnTo>
                  <a:lnTo>
                    <a:pt x="661" y="669"/>
                  </a:lnTo>
                  <a:lnTo>
                    <a:pt x="640" y="702"/>
                  </a:lnTo>
                  <a:lnTo>
                    <a:pt x="617" y="731"/>
                  </a:lnTo>
                  <a:lnTo>
                    <a:pt x="590" y="758"/>
                  </a:lnTo>
                  <a:lnTo>
                    <a:pt x="563" y="784"/>
                  </a:lnTo>
                  <a:lnTo>
                    <a:pt x="534" y="808"/>
                  </a:lnTo>
                  <a:lnTo>
                    <a:pt x="507" y="828"/>
                  </a:lnTo>
                  <a:lnTo>
                    <a:pt x="477" y="849"/>
                  </a:lnTo>
                  <a:lnTo>
                    <a:pt x="415" y="884"/>
                  </a:lnTo>
                  <a:lnTo>
                    <a:pt x="350" y="914"/>
                  </a:lnTo>
                  <a:lnTo>
                    <a:pt x="285" y="940"/>
                  </a:lnTo>
                  <a:lnTo>
                    <a:pt x="217" y="958"/>
                  </a:lnTo>
                  <a:lnTo>
                    <a:pt x="217" y="958"/>
                  </a:lnTo>
                  <a:lnTo>
                    <a:pt x="175" y="967"/>
                  </a:lnTo>
                  <a:lnTo>
                    <a:pt x="131" y="970"/>
                  </a:lnTo>
                  <a:lnTo>
                    <a:pt x="89" y="967"/>
                  </a:lnTo>
                  <a:lnTo>
                    <a:pt x="54" y="961"/>
                  </a:lnTo>
                  <a:lnTo>
                    <a:pt x="24" y="952"/>
                  </a:lnTo>
                  <a:lnTo>
                    <a:pt x="12" y="946"/>
                  </a:lnTo>
                  <a:lnTo>
                    <a:pt x="6" y="940"/>
                  </a:lnTo>
                  <a:lnTo>
                    <a:pt x="0" y="935"/>
                  </a:lnTo>
                  <a:lnTo>
                    <a:pt x="0" y="932"/>
                  </a:lnTo>
                  <a:lnTo>
                    <a:pt x="3" y="926"/>
                  </a:lnTo>
                  <a:lnTo>
                    <a:pt x="12" y="920"/>
                  </a:lnTo>
                  <a:lnTo>
                    <a:pt x="12" y="920"/>
                  </a:lnTo>
                  <a:lnTo>
                    <a:pt x="30" y="908"/>
                  </a:lnTo>
                  <a:lnTo>
                    <a:pt x="45" y="896"/>
                  </a:lnTo>
                  <a:lnTo>
                    <a:pt x="51" y="884"/>
                  </a:lnTo>
                  <a:lnTo>
                    <a:pt x="54" y="876"/>
                  </a:lnTo>
                  <a:lnTo>
                    <a:pt x="54" y="864"/>
                  </a:lnTo>
                  <a:lnTo>
                    <a:pt x="45" y="855"/>
                  </a:lnTo>
                  <a:lnTo>
                    <a:pt x="36" y="846"/>
                  </a:lnTo>
                  <a:lnTo>
                    <a:pt x="21" y="837"/>
                  </a:lnTo>
                  <a:lnTo>
                    <a:pt x="21" y="837"/>
                  </a:lnTo>
                  <a:lnTo>
                    <a:pt x="45" y="834"/>
                  </a:lnTo>
                  <a:lnTo>
                    <a:pt x="71" y="828"/>
                  </a:lnTo>
                  <a:lnTo>
                    <a:pt x="107" y="820"/>
                  </a:lnTo>
                  <a:lnTo>
                    <a:pt x="145" y="799"/>
                  </a:lnTo>
                  <a:lnTo>
                    <a:pt x="166" y="787"/>
                  </a:lnTo>
                  <a:lnTo>
                    <a:pt x="187" y="772"/>
                  </a:lnTo>
                  <a:lnTo>
                    <a:pt x="208" y="758"/>
                  </a:lnTo>
                  <a:lnTo>
                    <a:pt x="228" y="737"/>
                  </a:lnTo>
                  <a:lnTo>
                    <a:pt x="246" y="713"/>
                  </a:lnTo>
                  <a:lnTo>
                    <a:pt x="267" y="690"/>
                  </a:lnTo>
                  <a:lnTo>
                    <a:pt x="267" y="690"/>
                  </a:lnTo>
                  <a:lnTo>
                    <a:pt x="303" y="631"/>
                  </a:lnTo>
                  <a:lnTo>
                    <a:pt x="338" y="566"/>
                  </a:lnTo>
                  <a:lnTo>
                    <a:pt x="406" y="425"/>
                  </a:lnTo>
                  <a:lnTo>
                    <a:pt x="442" y="354"/>
                  </a:lnTo>
                  <a:lnTo>
                    <a:pt x="480" y="286"/>
                  </a:lnTo>
                  <a:lnTo>
                    <a:pt x="519" y="221"/>
                  </a:lnTo>
                  <a:lnTo>
                    <a:pt x="540" y="192"/>
                  </a:lnTo>
                  <a:lnTo>
                    <a:pt x="563" y="165"/>
                  </a:lnTo>
                  <a:lnTo>
                    <a:pt x="563" y="165"/>
                  </a:lnTo>
                  <a:lnTo>
                    <a:pt x="587" y="133"/>
                  </a:lnTo>
                  <a:lnTo>
                    <a:pt x="605" y="106"/>
                  </a:lnTo>
                  <a:lnTo>
                    <a:pt x="617" y="85"/>
                  </a:lnTo>
                  <a:lnTo>
                    <a:pt x="626" y="68"/>
                  </a:lnTo>
                  <a:lnTo>
                    <a:pt x="629" y="53"/>
                  </a:lnTo>
                  <a:lnTo>
                    <a:pt x="629" y="38"/>
                  </a:lnTo>
                  <a:lnTo>
                    <a:pt x="623" y="15"/>
                  </a:lnTo>
                  <a:lnTo>
                    <a:pt x="623" y="15"/>
                  </a:lnTo>
                  <a:lnTo>
                    <a:pt x="623" y="9"/>
                  </a:lnTo>
                  <a:lnTo>
                    <a:pt x="626" y="6"/>
                  </a:lnTo>
                  <a:lnTo>
                    <a:pt x="637" y="0"/>
                  </a:lnTo>
                  <a:lnTo>
                    <a:pt x="652" y="0"/>
                  </a:lnTo>
                  <a:lnTo>
                    <a:pt x="670" y="3"/>
                  </a:lnTo>
                  <a:lnTo>
                    <a:pt x="709" y="9"/>
                  </a:lnTo>
                  <a:lnTo>
                    <a:pt x="723" y="15"/>
                  </a:lnTo>
                  <a:lnTo>
                    <a:pt x="723" y="15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3"/>
            <p:cNvSpPr>
              <a:spLocks/>
            </p:cNvSpPr>
            <p:nvPr/>
          </p:nvSpPr>
          <p:spPr bwMode="auto">
            <a:xfrm>
              <a:off x="4575" y="2907"/>
              <a:ext cx="104" cy="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92"/>
                </a:cxn>
                <a:cxn ang="0">
                  <a:pos x="63" y="248"/>
                </a:cxn>
                <a:cxn ang="0">
                  <a:pos x="63" y="248"/>
                </a:cxn>
                <a:cxn ang="0">
                  <a:pos x="71" y="324"/>
                </a:cxn>
                <a:cxn ang="0">
                  <a:pos x="80" y="416"/>
                </a:cxn>
                <a:cxn ang="0">
                  <a:pos x="83" y="504"/>
                </a:cxn>
                <a:cxn ang="0">
                  <a:pos x="83" y="543"/>
                </a:cxn>
                <a:cxn ang="0">
                  <a:pos x="83" y="575"/>
                </a:cxn>
                <a:cxn ang="0">
                  <a:pos x="83" y="575"/>
                </a:cxn>
                <a:cxn ang="0">
                  <a:pos x="89" y="534"/>
                </a:cxn>
                <a:cxn ang="0">
                  <a:pos x="95" y="490"/>
                </a:cxn>
                <a:cxn ang="0">
                  <a:pos x="101" y="434"/>
                </a:cxn>
                <a:cxn ang="0">
                  <a:pos x="104" y="372"/>
                </a:cxn>
                <a:cxn ang="0">
                  <a:pos x="104" y="307"/>
                </a:cxn>
                <a:cxn ang="0">
                  <a:pos x="98" y="242"/>
                </a:cxn>
                <a:cxn ang="0">
                  <a:pos x="95" y="212"/>
                </a:cxn>
                <a:cxn ang="0">
                  <a:pos x="86" y="183"/>
                </a:cxn>
                <a:cxn ang="0">
                  <a:pos x="86" y="183"/>
                </a:cxn>
                <a:cxn ang="0">
                  <a:pos x="71" y="130"/>
                </a:cxn>
                <a:cxn ang="0">
                  <a:pos x="60" y="89"/>
                </a:cxn>
                <a:cxn ang="0">
                  <a:pos x="36" y="38"/>
                </a:cxn>
                <a:cxn ang="0">
                  <a:pos x="24" y="12"/>
                </a:cxn>
                <a:cxn ang="0">
                  <a:pos x="18" y="9"/>
                </a:cxn>
                <a:cxn ang="0">
                  <a:pos x="0" y="0"/>
                </a:cxn>
              </a:cxnLst>
              <a:rect l="0" t="0" r="r" b="b"/>
              <a:pathLst>
                <a:path w="104" h="575">
                  <a:moveTo>
                    <a:pt x="0" y="0"/>
                  </a:moveTo>
                  <a:lnTo>
                    <a:pt x="0" y="0"/>
                  </a:lnTo>
                  <a:lnTo>
                    <a:pt x="24" y="92"/>
                  </a:lnTo>
                  <a:lnTo>
                    <a:pt x="63" y="248"/>
                  </a:lnTo>
                  <a:lnTo>
                    <a:pt x="63" y="248"/>
                  </a:lnTo>
                  <a:lnTo>
                    <a:pt x="71" y="324"/>
                  </a:lnTo>
                  <a:lnTo>
                    <a:pt x="80" y="416"/>
                  </a:lnTo>
                  <a:lnTo>
                    <a:pt x="83" y="504"/>
                  </a:lnTo>
                  <a:lnTo>
                    <a:pt x="83" y="543"/>
                  </a:lnTo>
                  <a:lnTo>
                    <a:pt x="83" y="575"/>
                  </a:lnTo>
                  <a:lnTo>
                    <a:pt x="83" y="575"/>
                  </a:lnTo>
                  <a:lnTo>
                    <a:pt x="89" y="534"/>
                  </a:lnTo>
                  <a:lnTo>
                    <a:pt x="95" y="490"/>
                  </a:lnTo>
                  <a:lnTo>
                    <a:pt x="101" y="434"/>
                  </a:lnTo>
                  <a:lnTo>
                    <a:pt x="104" y="372"/>
                  </a:lnTo>
                  <a:lnTo>
                    <a:pt x="104" y="307"/>
                  </a:lnTo>
                  <a:lnTo>
                    <a:pt x="98" y="242"/>
                  </a:lnTo>
                  <a:lnTo>
                    <a:pt x="95" y="212"/>
                  </a:lnTo>
                  <a:lnTo>
                    <a:pt x="86" y="183"/>
                  </a:lnTo>
                  <a:lnTo>
                    <a:pt x="86" y="183"/>
                  </a:lnTo>
                  <a:lnTo>
                    <a:pt x="71" y="130"/>
                  </a:lnTo>
                  <a:lnTo>
                    <a:pt x="60" y="89"/>
                  </a:lnTo>
                  <a:lnTo>
                    <a:pt x="36" y="38"/>
                  </a:lnTo>
                  <a:lnTo>
                    <a:pt x="24" y="12"/>
                  </a:lnTo>
                  <a:lnTo>
                    <a:pt x="1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"/>
            <p:cNvSpPr>
              <a:spLocks/>
            </p:cNvSpPr>
            <p:nvPr/>
          </p:nvSpPr>
          <p:spPr bwMode="auto">
            <a:xfrm>
              <a:off x="4051" y="2942"/>
              <a:ext cx="480" cy="729"/>
            </a:xfrm>
            <a:custGeom>
              <a:avLst/>
              <a:gdLst/>
              <a:ahLst/>
              <a:cxnLst>
                <a:cxn ang="0">
                  <a:pos x="465" y="6"/>
                </a:cxn>
                <a:cxn ang="0">
                  <a:pos x="465" y="6"/>
                </a:cxn>
                <a:cxn ang="0">
                  <a:pos x="471" y="36"/>
                </a:cxn>
                <a:cxn ang="0">
                  <a:pos x="471" y="65"/>
                </a:cxn>
                <a:cxn ang="0">
                  <a:pos x="465" y="92"/>
                </a:cxn>
                <a:cxn ang="0">
                  <a:pos x="456" y="121"/>
                </a:cxn>
                <a:cxn ang="0">
                  <a:pos x="456" y="121"/>
                </a:cxn>
                <a:cxn ang="0">
                  <a:pos x="438" y="171"/>
                </a:cxn>
                <a:cxn ang="0">
                  <a:pos x="421" y="222"/>
                </a:cxn>
                <a:cxn ang="0">
                  <a:pos x="421" y="222"/>
                </a:cxn>
                <a:cxn ang="0">
                  <a:pos x="397" y="269"/>
                </a:cxn>
                <a:cxn ang="0">
                  <a:pos x="370" y="316"/>
                </a:cxn>
                <a:cxn ang="0">
                  <a:pos x="344" y="363"/>
                </a:cxn>
                <a:cxn ang="0">
                  <a:pos x="311" y="407"/>
                </a:cxn>
                <a:cxn ang="0">
                  <a:pos x="311" y="407"/>
                </a:cxn>
                <a:cxn ang="0">
                  <a:pos x="278" y="452"/>
                </a:cxn>
                <a:cxn ang="0">
                  <a:pos x="243" y="496"/>
                </a:cxn>
                <a:cxn ang="0">
                  <a:pos x="204" y="537"/>
                </a:cxn>
                <a:cxn ang="0">
                  <a:pos x="166" y="578"/>
                </a:cxn>
                <a:cxn ang="0">
                  <a:pos x="86" y="655"/>
                </a:cxn>
                <a:cxn ang="0">
                  <a:pos x="0" y="729"/>
                </a:cxn>
                <a:cxn ang="0">
                  <a:pos x="0" y="729"/>
                </a:cxn>
                <a:cxn ang="0">
                  <a:pos x="3" y="729"/>
                </a:cxn>
                <a:cxn ang="0">
                  <a:pos x="3" y="729"/>
                </a:cxn>
                <a:cxn ang="0">
                  <a:pos x="86" y="658"/>
                </a:cxn>
                <a:cxn ang="0">
                  <a:pos x="166" y="581"/>
                </a:cxn>
                <a:cxn ang="0">
                  <a:pos x="243" y="502"/>
                </a:cxn>
                <a:cxn ang="0">
                  <a:pos x="311" y="416"/>
                </a:cxn>
                <a:cxn ang="0">
                  <a:pos x="311" y="416"/>
                </a:cxn>
                <a:cxn ang="0">
                  <a:pos x="347" y="369"/>
                </a:cxn>
                <a:cxn ang="0">
                  <a:pos x="376" y="325"/>
                </a:cxn>
                <a:cxn ang="0">
                  <a:pos x="403" y="275"/>
                </a:cxn>
                <a:cxn ang="0">
                  <a:pos x="430" y="225"/>
                </a:cxn>
                <a:cxn ang="0">
                  <a:pos x="430" y="225"/>
                </a:cxn>
                <a:cxn ang="0">
                  <a:pos x="450" y="171"/>
                </a:cxn>
                <a:cxn ang="0">
                  <a:pos x="468" y="118"/>
                </a:cxn>
                <a:cxn ang="0">
                  <a:pos x="468" y="118"/>
                </a:cxn>
                <a:cxn ang="0">
                  <a:pos x="477" y="95"/>
                </a:cxn>
                <a:cxn ang="0">
                  <a:pos x="480" y="68"/>
                </a:cxn>
                <a:cxn ang="0">
                  <a:pos x="480" y="68"/>
                </a:cxn>
                <a:cxn ang="0">
                  <a:pos x="480" y="54"/>
                </a:cxn>
                <a:cxn ang="0">
                  <a:pos x="480" y="39"/>
                </a:cxn>
                <a:cxn ang="0">
                  <a:pos x="477" y="21"/>
                </a:cxn>
                <a:cxn ang="0">
                  <a:pos x="480" y="6"/>
                </a:cxn>
                <a:cxn ang="0">
                  <a:pos x="480" y="6"/>
                </a:cxn>
                <a:cxn ang="0">
                  <a:pos x="477" y="3"/>
                </a:cxn>
                <a:cxn ang="0">
                  <a:pos x="471" y="0"/>
                </a:cxn>
                <a:cxn ang="0">
                  <a:pos x="468" y="3"/>
                </a:cxn>
                <a:cxn ang="0">
                  <a:pos x="465" y="6"/>
                </a:cxn>
                <a:cxn ang="0">
                  <a:pos x="465" y="6"/>
                </a:cxn>
              </a:cxnLst>
              <a:rect l="0" t="0" r="r" b="b"/>
              <a:pathLst>
                <a:path w="480" h="729">
                  <a:moveTo>
                    <a:pt x="465" y="6"/>
                  </a:moveTo>
                  <a:lnTo>
                    <a:pt x="465" y="6"/>
                  </a:lnTo>
                  <a:lnTo>
                    <a:pt x="471" y="36"/>
                  </a:lnTo>
                  <a:lnTo>
                    <a:pt x="471" y="65"/>
                  </a:lnTo>
                  <a:lnTo>
                    <a:pt x="465" y="92"/>
                  </a:lnTo>
                  <a:lnTo>
                    <a:pt x="456" y="121"/>
                  </a:lnTo>
                  <a:lnTo>
                    <a:pt x="456" y="121"/>
                  </a:lnTo>
                  <a:lnTo>
                    <a:pt x="438" y="171"/>
                  </a:lnTo>
                  <a:lnTo>
                    <a:pt x="421" y="222"/>
                  </a:lnTo>
                  <a:lnTo>
                    <a:pt x="421" y="222"/>
                  </a:lnTo>
                  <a:lnTo>
                    <a:pt x="397" y="269"/>
                  </a:lnTo>
                  <a:lnTo>
                    <a:pt x="370" y="316"/>
                  </a:lnTo>
                  <a:lnTo>
                    <a:pt x="344" y="363"/>
                  </a:lnTo>
                  <a:lnTo>
                    <a:pt x="311" y="407"/>
                  </a:lnTo>
                  <a:lnTo>
                    <a:pt x="311" y="407"/>
                  </a:lnTo>
                  <a:lnTo>
                    <a:pt x="278" y="452"/>
                  </a:lnTo>
                  <a:lnTo>
                    <a:pt x="243" y="496"/>
                  </a:lnTo>
                  <a:lnTo>
                    <a:pt x="204" y="537"/>
                  </a:lnTo>
                  <a:lnTo>
                    <a:pt x="166" y="578"/>
                  </a:lnTo>
                  <a:lnTo>
                    <a:pt x="86" y="655"/>
                  </a:lnTo>
                  <a:lnTo>
                    <a:pt x="0" y="729"/>
                  </a:lnTo>
                  <a:lnTo>
                    <a:pt x="0" y="729"/>
                  </a:lnTo>
                  <a:lnTo>
                    <a:pt x="3" y="729"/>
                  </a:lnTo>
                  <a:lnTo>
                    <a:pt x="3" y="729"/>
                  </a:lnTo>
                  <a:lnTo>
                    <a:pt x="86" y="658"/>
                  </a:lnTo>
                  <a:lnTo>
                    <a:pt x="166" y="581"/>
                  </a:lnTo>
                  <a:lnTo>
                    <a:pt x="243" y="502"/>
                  </a:lnTo>
                  <a:lnTo>
                    <a:pt x="311" y="416"/>
                  </a:lnTo>
                  <a:lnTo>
                    <a:pt x="311" y="416"/>
                  </a:lnTo>
                  <a:lnTo>
                    <a:pt x="347" y="369"/>
                  </a:lnTo>
                  <a:lnTo>
                    <a:pt x="376" y="325"/>
                  </a:lnTo>
                  <a:lnTo>
                    <a:pt x="403" y="275"/>
                  </a:lnTo>
                  <a:lnTo>
                    <a:pt x="430" y="225"/>
                  </a:lnTo>
                  <a:lnTo>
                    <a:pt x="430" y="225"/>
                  </a:lnTo>
                  <a:lnTo>
                    <a:pt x="450" y="171"/>
                  </a:lnTo>
                  <a:lnTo>
                    <a:pt x="468" y="118"/>
                  </a:lnTo>
                  <a:lnTo>
                    <a:pt x="468" y="118"/>
                  </a:lnTo>
                  <a:lnTo>
                    <a:pt x="477" y="95"/>
                  </a:lnTo>
                  <a:lnTo>
                    <a:pt x="480" y="68"/>
                  </a:lnTo>
                  <a:lnTo>
                    <a:pt x="480" y="68"/>
                  </a:lnTo>
                  <a:lnTo>
                    <a:pt x="480" y="54"/>
                  </a:lnTo>
                  <a:lnTo>
                    <a:pt x="480" y="39"/>
                  </a:lnTo>
                  <a:lnTo>
                    <a:pt x="477" y="21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77" y="3"/>
                  </a:lnTo>
                  <a:lnTo>
                    <a:pt x="471" y="0"/>
                  </a:lnTo>
                  <a:lnTo>
                    <a:pt x="468" y="3"/>
                  </a:lnTo>
                  <a:lnTo>
                    <a:pt x="465" y="6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5"/>
            <p:cNvSpPr>
              <a:spLocks/>
            </p:cNvSpPr>
            <p:nvPr/>
          </p:nvSpPr>
          <p:spPr bwMode="auto">
            <a:xfrm>
              <a:off x="4235" y="2940"/>
              <a:ext cx="278" cy="436"/>
            </a:xfrm>
            <a:custGeom>
              <a:avLst/>
              <a:gdLst/>
              <a:ahLst/>
              <a:cxnLst>
                <a:cxn ang="0">
                  <a:pos x="266" y="2"/>
                </a:cxn>
                <a:cxn ang="0">
                  <a:pos x="266" y="2"/>
                </a:cxn>
                <a:cxn ang="0">
                  <a:pos x="260" y="11"/>
                </a:cxn>
                <a:cxn ang="0">
                  <a:pos x="251" y="20"/>
                </a:cxn>
                <a:cxn ang="0">
                  <a:pos x="251" y="20"/>
                </a:cxn>
                <a:cxn ang="0">
                  <a:pos x="237" y="38"/>
                </a:cxn>
                <a:cxn ang="0">
                  <a:pos x="237" y="38"/>
                </a:cxn>
                <a:cxn ang="0">
                  <a:pos x="207" y="91"/>
                </a:cxn>
                <a:cxn ang="0">
                  <a:pos x="207" y="91"/>
                </a:cxn>
                <a:cxn ang="0">
                  <a:pos x="139" y="203"/>
                </a:cxn>
                <a:cxn ang="0">
                  <a:pos x="139" y="203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139" y="212"/>
                </a:cxn>
                <a:cxn ang="0">
                  <a:pos x="139" y="212"/>
                </a:cxn>
                <a:cxn ang="0">
                  <a:pos x="207" y="100"/>
                </a:cxn>
                <a:cxn ang="0">
                  <a:pos x="207" y="100"/>
                </a:cxn>
                <a:cxn ang="0">
                  <a:pos x="237" y="50"/>
                </a:cxn>
                <a:cxn ang="0">
                  <a:pos x="237" y="50"/>
                </a:cxn>
                <a:cxn ang="0">
                  <a:pos x="246" y="38"/>
                </a:cxn>
                <a:cxn ang="0">
                  <a:pos x="257" y="29"/>
                </a:cxn>
                <a:cxn ang="0">
                  <a:pos x="275" y="8"/>
                </a:cxn>
                <a:cxn ang="0">
                  <a:pos x="275" y="8"/>
                </a:cxn>
                <a:cxn ang="0">
                  <a:pos x="278" y="5"/>
                </a:cxn>
                <a:cxn ang="0">
                  <a:pos x="278" y="2"/>
                </a:cxn>
                <a:cxn ang="0">
                  <a:pos x="275" y="0"/>
                </a:cxn>
                <a:cxn ang="0">
                  <a:pos x="269" y="0"/>
                </a:cxn>
                <a:cxn ang="0">
                  <a:pos x="266" y="0"/>
                </a:cxn>
                <a:cxn ang="0">
                  <a:pos x="266" y="2"/>
                </a:cxn>
                <a:cxn ang="0">
                  <a:pos x="266" y="2"/>
                </a:cxn>
              </a:cxnLst>
              <a:rect l="0" t="0" r="r" b="b"/>
              <a:pathLst>
                <a:path w="278" h="436">
                  <a:moveTo>
                    <a:pt x="266" y="2"/>
                  </a:moveTo>
                  <a:lnTo>
                    <a:pt x="266" y="2"/>
                  </a:lnTo>
                  <a:lnTo>
                    <a:pt x="260" y="11"/>
                  </a:lnTo>
                  <a:lnTo>
                    <a:pt x="251" y="20"/>
                  </a:lnTo>
                  <a:lnTo>
                    <a:pt x="251" y="20"/>
                  </a:lnTo>
                  <a:lnTo>
                    <a:pt x="237" y="38"/>
                  </a:lnTo>
                  <a:lnTo>
                    <a:pt x="237" y="38"/>
                  </a:lnTo>
                  <a:lnTo>
                    <a:pt x="207" y="91"/>
                  </a:lnTo>
                  <a:lnTo>
                    <a:pt x="207" y="91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207" y="100"/>
                  </a:lnTo>
                  <a:lnTo>
                    <a:pt x="207" y="100"/>
                  </a:lnTo>
                  <a:lnTo>
                    <a:pt x="237" y="50"/>
                  </a:lnTo>
                  <a:lnTo>
                    <a:pt x="237" y="50"/>
                  </a:lnTo>
                  <a:lnTo>
                    <a:pt x="246" y="38"/>
                  </a:lnTo>
                  <a:lnTo>
                    <a:pt x="257" y="29"/>
                  </a:lnTo>
                  <a:lnTo>
                    <a:pt x="275" y="8"/>
                  </a:lnTo>
                  <a:lnTo>
                    <a:pt x="275" y="8"/>
                  </a:lnTo>
                  <a:lnTo>
                    <a:pt x="278" y="5"/>
                  </a:lnTo>
                  <a:lnTo>
                    <a:pt x="278" y="2"/>
                  </a:lnTo>
                  <a:lnTo>
                    <a:pt x="275" y="0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6"/>
            <p:cNvSpPr>
              <a:spLocks/>
            </p:cNvSpPr>
            <p:nvPr/>
          </p:nvSpPr>
          <p:spPr bwMode="auto">
            <a:xfrm>
              <a:off x="4439" y="2730"/>
              <a:ext cx="205" cy="239"/>
            </a:xfrm>
            <a:custGeom>
              <a:avLst/>
              <a:gdLst/>
              <a:ahLst/>
              <a:cxnLst>
                <a:cxn ang="0">
                  <a:pos x="80" y="6"/>
                </a:cxn>
                <a:cxn ang="0">
                  <a:pos x="80" y="6"/>
                </a:cxn>
                <a:cxn ang="0">
                  <a:pos x="86" y="9"/>
                </a:cxn>
                <a:cxn ang="0">
                  <a:pos x="89" y="12"/>
                </a:cxn>
                <a:cxn ang="0">
                  <a:pos x="98" y="15"/>
                </a:cxn>
                <a:cxn ang="0">
                  <a:pos x="110" y="18"/>
                </a:cxn>
                <a:cxn ang="0">
                  <a:pos x="124" y="15"/>
                </a:cxn>
                <a:cxn ang="0">
                  <a:pos x="142" y="9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184" y="24"/>
                </a:cxn>
                <a:cxn ang="0">
                  <a:pos x="199" y="44"/>
                </a:cxn>
                <a:cxn ang="0">
                  <a:pos x="205" y="56"/>
                </a:cxn>
                <a:cxn ang="0">
                  <a:pos x="205" y="65"/>
                </a:cxn>
                <a:cxn ang="0">
                  <a:pos x="205" y="65"/>
                </a:cxn>
                <a:cxn ang="0">
                  <a:pos x="205" y="80"/>
                </a:cxn>
                <a:cxn ang="0">
                  <a:pos x="199" y="92"/>
                </a:cxn>
                <a:cxn ang="0">
                  <a:pos x="184" y="124"/>
                </a:cxn>
                <a:cxn ang="0">
                  <a:pos x="175" y="142"/>
                </a:cxn>
                <a:cxn ang="0">
                  <a:pos x="172" y="162"/>
                </a:cxn>
                <a:cxn ang="0">
                  <a:pos x="172" y="189"/>
                </a:cxn>
                <a:cxn ang="0">
                  <a:pos x="175" y="218"/>
                </a:cxn>
                <a:cxn ang="0">
                  <a:pos x="175" y="218"/>
                </a:cxn>
                <a:cxn ang="0">
                  <a:pos x="172" y="224"/>
                </a:cxn>
                <a:cxn ang="0">
                  <a:pos x="166" y="230"/>
                </a:cxn>
                <a:cxn ang="0">
                  <a:pos x="154" y="236"/>
                </a:cxn>
                <a:cxn ang="0">
                  <a:pos x="133" y="239"/>
                </a:cxn>
                <a:cxn ang="0">
                  <a:pos x="107" y="239"/>
                </a:cxn>
                <a:cxn ang="0">
                  <a:pos x="71" y="233"/>
                </a:cxn>
                <a:cxn ang="0">
                  <a:pos x="24" y="221"/>
                </a:cxn>
                <a:cxn ang="0">
                  <a:pos x="24" y="221"/>
                </a:cxn>
                <a:cxn ang="0">
                  <a:pos x="30" y="210"/>
                </a:cxn>
                <a:cxn ang="0">
                  <a:pos x="33" y="195"/>
                </a:cxn>
                <a:cxn ang="0">
                  <a:pos x="36" y="177"/>
                </a:cxn>
                <a:cxn ang="0">
                  <a:pos x="33" y="156"/>
                </a:cxn>
                <a:cxn ang="0">
                  <a:pos x="30" y="133"/>
                </a:cxn>
                <a:cxn ang="0">
                  <a:pos x="18" y="109"/>
                </a:cxn>
                <a:cxn ang="0">
                  <a:pos x="9" y="98"/>
                </a:cxn>
                <a:cxn ang="0">
                  <a:pos x="0" y="86"/>
                </a:cxn>
                <a:cxn ang="0">
                  <a:pos x="80" y="6"/>
                </a:cxn>
              </a:cxnLst>
              <a:rect l="0" t="0" r="r" b="b"/>
              <a:pathLst>
                <a:path w="205" h="239">
                  <a:moveTo>
                    <a:pt x="80" y="6"/>
                  </a:moveTo>
                  <a:lnTo>
                    <a:pt x="80" y="6"/>
                  </a:lnTo>
                  <a:lnTo>
                    <a:pt x="86" y="9"/>
                  </a:lnTo>
                  <a:lnTo>
                    <a:pt x="89" y="12"/>
                  </a:lnTo>
                  <a:lnTo>
                    <a:pt x="98" y="15"/>
                  </a:lnTo>
                  <a:lnTo>
                    <a:pt x="110" y="18"/>
                  </a:lnTo>
                  <a:lnTo>
                    <a:pt x="124" y="15"/>
                  </a:lnTo>
                  <a:lnTo>
                    <a:pt x="142" y="9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84" y="24"/>
                  </a:lnTo>
                  <a:lnTo>
                    <a:pt x="199" y="44"/>
                  </a:lnTo>
                  <a:lnTo>
                    <a:pt x="205" y="56"/>
                  </a:lnTo>
                  <a:lnTo>
                    <a:pt x="205" y="65"/>
                  </a:lnTo>
                  <a:lnTo>
                    <a:pt x="205" y="65"/>
                  </a:lnTo>
                  <a:lnTo>
                    <a:pt x="205" y="80"/>
                  </a:lnTo>
                  <a:lnTo>
                    <a:pt x="199" y="92"/>
                  </a:lnTo>
                  <a:lnTo>
                    <a:pt x="184" y="124"/>
                  </a:lnTo>
                  <a:lnTo>
                    <a:pt x="175" y="142"/>
                  </a:lnTo>
                  <a:lnTo>
                    <a:pt x="172" y="162"/>
                  </a:lnTo>
                  <a:lnTo>
                    <a:pt x="172" y="189"/>
                  </a:lnTo>
                  <a:lnTo>
                    <a:pt x="175" y="218"/>
                  </a:lnTo>
                  <a:lnTo>
                    <a:pt x="175" y="218"/>
                  </a:lnTo>
                  <a:lnTo>
                    <a:pt x="172" y="224"/>
                  </a:lnTo>
                  <a:lnTo>
                    <a:pt x="166" y="230"/>
                  </a:lnTo>
                  <a:lnTo>
                    <a:pt x="154" y="236"/>
                  </a:lnTo>
                  <a:lnTo>
                    <a:pt x="133" y="239"/>
                  </a:lnTo>
                  <a:lnTo>
                    <a:pt x="107" y="239"/>
                  </a:lnTo>
                  <a:lnTo>
                    <a:pt x="71" y="233"/>
                  </a:lnTo>
                  <a:lnTo>
                    <a:pt x="24" y="221"/>
                  </a:lnTo>
                  <a:lnTo>
                    <a:pt x="24" y="221"/>
                  </a:lnTo>
                  <a:lnTo>
                    <a:pt x="30" y="210"/>
                  </a:lnTo>
                  <a:lnTo>
                    <a:pt x="33" y="195"/>
                  </a:lnTo>
                  <a:lnTo>
                    <a:pt x="36" y="177"/>
                  </a:lnTo>
                  <a:lnTo>
                    <a:pt x="33" y="156"/>
                  </a:lnTo>
                  <a:lnTo>
                    <a:pt x="30" y="133"/>
                  </a:lnTo>
                  <a:lnTo>
                    <a:pt x="18" y="109"/>
                  </a:lnTo>
                  <a:lnTo>
                    <a:pt x="9" y="98"/>
                  </a:lnTo>
                  <a:lnTo>
                    <a:pt x="0" y="86"/>
                  </a:lnTo>
                  <a:lnTo>
                    <a:pt x="80" y="6"/>
                  </a:lnTo>
                  <a:close/>
                </a:path>
              </a:pathLst>
            </a:custGeom>
            <a:solidFill>
              <a:srgbClr val="597E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7"/>
            <p:cNvSpPr>
              <a:spLocks/>
            </p:cNvSpPr>
            <p:nvPr/>
          </p:nvSpPr>
          <p:spPr bwMode="auto">
            <a:xfrm>
              <a:off x="4498" y="2441"/>
              <a:ext cx="89" cy="404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57" y="15"/>
                </a:cxn>
                <a:cxn ang="0">
                  <a:pos x="36" y="45"/>
                </a:cxn>
                <a:cxn ang="0">
                  <a:pos x="27" y="71"/>
                </a:cxn>
                <a:cxn ang="0">
                  <a:pos x="21" y="121"/>
                </a:cxn>
                <a:cxn ang="0">
                  <a:pos x="27" y="145"/>
                </a:cxn>
                <a:cxn ang="0">
                  <a:pos x="33" y="165"/>
                </a:cxn>
                <a:cxn ang="0">
                  <a:pos x="36" y="242"/>
                </a:cxn>
                <a:cxn ang="0">
                  <a:pos x="36" y="269"/>
                </a:cxn>
                <a:cxn ang="0">
                  <a:pos x="48" y="307"/>
                </a:cxn>
                <a:cxn ang="0">
                  <a:pos x="60" y="325"/>
                </a:cxn>
                <a:cxn ang="0">
                  <a:pos x="86" y="363"/>
                </a:cxn>
                <a:cxn ang="0">
                  <a:pos x="89" y="384"/>
                </a:cxn>
                <a:cxn ang="0">
                  <a:pos x="74" y="404"/>
                </a:cxn>
                <a:cxn ang="0">
                  <a:pos x="77" y="398"/>
                </a:cxn>
                <a:cxn ang="0">
                  <a:pos x="83" y="375"/>
                </a:cxn>
                <a:cxn ang="0">
                  <a:pos x="74" y="354"/>
                </a:cxn>
                <a:cxn ang="0">
                  <a:pos x="63" y="342"/>
                </a:cxn>
                <a:cxn ang="0">
                  <a:pos x="42" y="316"/>
                </a:cxn>
                <a:cxn ang="0">
                  <a:pos x="27" y="283"/>
                </a:cxn>
                <a:cxn ang="0">
                  <a:pos x="21" y="230"/>
                </a:cxn>
                <a:cxn ang="0">
                  <a:pos x="24" y="210"/>
                </a:cxn>
                <a:cxn ang="0">
                  <a:pos x="27" y="162"/>
                </a:cxn>
                <a:cxn ang="0">
                  <a:pos x="18" y="148"/>
                </a:cxn>
                <a:cxn ang="0">
                  <a:pos x="12" y="142"/>
                </a:cxn>
                <a:cxn ang="0">
                  <a:pos x="3" y="109"/>
                </a:cxn>
                <a:cxn ang="0">
                  <a:pos x="3" y="56"/>
                </a:cxn>
                <a:cxn ang="0">
                  <a:pos x="6" y="45"/>
                </a:cxn>
                <a:cxn ang="0">
                  <a:pos x="24" y="21"/>
                </a:cxn>
                <a:cxn ang="0">
                  <a:pos x="48" y="3"/>
                </a:cxn>
                <a:cxn ang="0">
                  <a:pos x="65" y="3"/>
                </a:cxn>
                <a:cxn ang="0">
                  <a:pos x="68" y="15"/>
                </a:cxn>
              </a:cxnLst>
              <a:rect l="0" t="0" r="r" b="b"/>
              <a:pathLst>
                <a:path w="89" h="404">
                  <a:moveTo>
                    <a:pt x="68" y="15"/>
                  </a:moveTo>
                  <a:lnTo>
                    <a:pt x="68" y="15"/>
                  </a:lnTo>
                  <a:lnTo>
                    <a:pt x="65" y="12"/>
                  </a:lnTo>
                  <a:lnTo>
                    <a:pt x="57" y="15"/>
                  </a:lnTo>
                  <a:lnTo>
                    <a:pt x="48" y="24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27" y="71"/>
                  </a:lnTo>
                  <a:lnTo>
                    <a:pt x="21" y="98"/>
                  </a:lnTo>
                  <a:lnTo>
                    <a:pt x="21" y="121"/>
                  </a:lnTo>
                  <a:lnTo>
                    <a:pt x="24" y="133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33" y="165"/>
                  </a:lnTo>
                  <a:lnTo>
                    <a:pt x="36" y="189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69"/>
                  </a:lnTo>
                  <a:lnTo>
                    <a:pt x="42" y="289"/>
                  </a:lnTo>
                  <a:lnTo>
                    <a:pt x="48" y="307"/>
                  </a:lnTo>
                  <a:lnTo>
                    <a:pt x="60" y="325"/>
                  </a:lnTo>
                  <a:lnTo>
                    <a:pt x="60" y="325"/>
                  </a:lnTo>
                  <a:lnTo>
                    <a:pt x="74" y="342"/>
                  </a:lnTo>
                  <a:lnTo>
                    <a:pt x="86" y="363"/>
                  </a:lnTo>
                  <a:lnTo>
                    <a:pt x="89" y="372"/>
                  </a:lnTo>
                  <a:lnTo>
                    <a:pt x="89" y="384"/>
                  </a:lnTo>
                  <a:lnTo>
                    <a:pt x="83" y="395"/>
                  </a:lnTo>
                  <a:lnTo>
                    <a:pt x="74" y="404"/>
                  </a:lnTo>
                  <a:lnTo>
                    <a:pt x="74" y="404"/>
                  </a:lnTo>
                  <a:lnTo>
                    <a:pt x="77" y="398"/>
                  </a:lnTo>
                  <a:lnTo>
                    <a:pt x="83" y="384"/>
                  </a:lnTo>
                  <a:lnTo>
                    <a:pt x="83" y="375"/>
                  </a:lnTo>
                  <a:lnTo>
                    <a:pt x="80" y="366"/>
                  </a:lnTo>
                  <a:lnTo>
                    <a:pt x="74" y="354"/>
                  </a:lnTo>
                  <a:lnTo>
                    <a:pt x="63" y="342"/>
                  </a:lnTo>
                  <a:lnTo>
                    <a:pt x="63" y="342"/>
                  </a:lnTo>
                  <a:lnTo>
                    <a:pt x="51" y="328"/>
                  </a:lnTo>
                  <a:lnTo>
                    <a:pt x="42" y="316"/>
                  </a:lnTo>
                  <a:lnTo>
                    <a:pt x="33" y="301"/>
                  </a:lnTo>
                  <a:lnTo>
                    <a:pt x="27" y="283"/>
                  </a:lnTo>
                  <a:lnTo>
                    <a:pt x="21" y="257"/>
                  </a:lnTo>
                  <a:lnTo>
                    <a:pt x="21" y="230"/>
                  </a:lnTo>
                  <a:lnTo>
                    <a:pt x="21" y="230"/>
                  </a:lnTo>
                  <a:lnTo>
                    <a:pt x="24" y="210"/>
                  </a:lnTo>
                  <a:lnTo>
                    <a:pt x="27" y="186"/>
                  </a:lnTo>
                  <a:lnTo>
                    <a:pt x="27" y="162"/>
                  </a:lnTo>
                  <a:lnTo>
                    <a:pt x="24" y="154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2" y="142"/>
                  </a:lnTo>
                  <a:lnTo>
                    <a:pt x="9" y="133"/>
                  </a:lnTo>
                  <a:lnTo>
                    <a:pt x="3" y="109"/>
                  </a:lnTo>
                  <a:lnTo>
                    <a:pt x="0" y="83"/>
                  </a:lnTo>
                  <a:lnTo>
                    <a:pt x="3" y="56"/>
                  </a:lnTo>
                  <a:lnTo>
                    <a:pt x="3" y="56"/>
                  </a:lnTo>
                  <a:lnTo>
                    <a:pt x="6" y="45"/>
                  </a:lnTo>
                  <a:lnTo>
                    <a:pt x="15" y="33"/>
                  </a:lnTo>
                  <a:lnTo>
                    <a:pt x="24" y="21"/>
                  </a:lnTo>
                  <a:lnTo>
                    <a:pt x="36" y="9"/>
                  </a:lnTo>
                  <a:lnTo>
                    <a:pt x="48" y="3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68" y="15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"/>
            <p:cNvSpPr>
              <a:spLocks/>
            </p:cNvSpPr>
            <p:nvPr/>
          </p:nvSpPr>
          <p:spPr bwMode="auto">
            <a:xfrm>
              <a:off x="4255" y="2447"/>
              <a:ext cx="261" cy="375"/>
            </a:xfrm>
            <a:custGeom>
              <a:avLst/>
              <a:gdLst/>
              <a:ahLst/>
              <a:cxnLst>
                <a:cxn ang="0">
                  <a:pos x="261" y="0"/>
                </a:cxn>
                <a:cxn ang="0">
                  <a:pos x="231" y="3"/>
                </a:cxn>
                <a:cxn ang="0">
                  <a:pos x="205" y="18"/>
                </a:cxn>
                <a:cxn ang="0">
                  <a:pos x="196" y="33"/>
                </a:cxn>
                <a:cxn ang="0">
                  <a:pos x="181" y="68"/>
                </a:cxn>
                <a:cxn ang="0">
                  <a:pos x="181" y="83"/>
                </a:cxn>
                <a:cxn ang="0">
                  <a:pos x="187" y="97"/>
                </a:cxn>
                <a:cxn ang="0">
                  <a:pos x="196" y="112"/>
                </a:cxn>
                <a:cxn ang="0">
                  <a:pos x="202" y="127"/>
                </a:cxn>
                <a:cxn ang="0">
                  <a:pos x="196" y="142"/>
                </a:cxn>
                <a:cxn ang="0">
                  <a:pos x="169" y="156"/>
                </a:cxn>
                <a:cxn ang="0">
                  <a:pos x="137" y="168"/>
                </a:cxn>
                <a:cxn ang="0">
                  <a:pos x="113" y="186"/>
                </a:cxn>
                <a:cxn ang="0">
                  <a:pos x="110" y="192"/>
                </a:cxn>
                <a:cxn ang="0">
                  <a:pos x="107" y="227"/>
                </a:cxn>
                <a:cxn ang="0">
                  <a:pos x="116" y="251"/>
                </a:cxn>
                <a:cxn ang="0">
                  <a:pos x="116" y="266"/>
                </a:cxn>
                <a:cxn ang="0">
                  <a:pos x="110" y="271"/>
                </a:cxn>
                <a:cxn ang="0">
                  <a:pos x="95" y="283"/>
                </a:cxn>
                <a:cxn ang="0">
                  <a:pos x="33" y="304"/>
                </a:cxn>
                <a:cxn ang="0">
                  <a:pos x="21" y="310"/>
                </a:cxn>
                <a:cxn ang="0">
                  <a:pos x="6" y="324"/>
                </a:cxn>
                <a:cxn ang="0">
                  <a:pos x="0" y="345"/>
                </a:cxn>
                <a:cxn ang="0">
                  <a:pos x="6" y="366"/>
                </a:cxn>
                <a:cxn ang="0">
                  <a:pos x="12" y="375"/>
                </a:cxn>
                <a:cxn ang="0">
                  <a:pos x="12" y="375"/>
                </a:cxn>
                <a:cxn ang="0">
                  <a:pos x="6" y="348"/>
                </a:cxn>
                <a:cxn ang="0">
                  <a:pos x="18" y="324"/>
                </a:cxn>
                <a:cxn ang="0">
                  <a:pos x="24" y="322"/>
                </a:cxn>
                <a:cxn ang="0">
                  <a:pos x="45" y="313"/>
                </a:cxn>
                <a:cxn ang="0">
                  <a:pos x="77" y="307"/>
                </a:cxn>
                <a:cxn ang="0">
                  <a:pos x="107" y="292"/>
                </a:cxn>
                <a:cxn ang="0">
                  <a:pos x="128" y="271"/>
                </a:cxn>
                <a:cxn ang="0">
                  <a:pos x="131" y="266"/>
                </a:cxn>
                <a:cxn ang="0">
                  <a:pos x="131" y="248"/>
                </a:cxn>
                <a:cxn ang="0">
                  <a:pos x="119" y="224"/>
                </a:cxn>
                <a:cxn ang="0">
                  <a:pos x="119" y="198"/>
                </a:cxn>
                <a:cxn ang="0">
                  <a:pos x="131" y="177"/>
                </a:cxn>
                <a:cxn ang="0">
                  <a:pos x="143" y="171"/>
                </a:cxn>
                <a:cxn ang="0">
                  <a:pos x="181" y="156"/>
                </a:cxn>
                <a:cxn ang="0">
                  <a:pos x="190" y="153"/>
                </a:cxn>
                <a:cxn ang="0">
                  <a:pos x="208" y="139"/>
                </a:cxn>
                <a:cxn ang="0">
                  <a:pos x="208" y="127"/>
                </a:cxn>
                <a:cxn ang="0">
                  <a:pos x="196" y="103"/>
                </a:cxn>
                <a:cxn ang="0">
                  <a:pos x="190" y="92"/>
                </a:cxn>
                <a:cxn ang="0">
                  <a:pos x="187" y="68"/>
                </a:cxn>
                <a:cxn ang="0">
                  <a:pos x="190" y="56"/>
                </a:cxn>
                <a:cxn ang="0">
                  <a:pos x="199" y="33"/>
                </a:cxn>
                <a:cxn ang="0">
                  <a:pos x="214" y="15"/>
                </a:cxn>
                <a:cxn ang="0">
                  <a:pos x="234" y="6"/>
                </a:cxn>
                <a:cxn ang="0">
                  <a:pos x="261" y="0"/>
                </a:cxn>
                <a:cxn ang="0">
                  <a:pos x="261" y="0"/>
                </a:cxn>
              </a:cxnLst>
              <a:rect l="0" t="0" r="r" b="b"/>
              <a:pathLst>
                <a:path w="261" h="375">
                  <a:moveTo>
                    <a:pt x="261" y="0"/>
                  </a:moveTo>
                  <a:lnTo>
                    <a:pt x="261" y="0"/>
                  </a:lnTo>
                  <a:lnTo>
                    <a:pt x="246" y="0"/>
                  </a:lnTo>
                  <a:lnTo>
                    <a:pt x="231" y="3"/>
                  </a:lnTo>
                  <a:lnTo>
                    <a:pt x="217" y="9"/>
                  </a:lnTo>
                  <a:lnTo>
                    <a:pt x="205" y="18"/>
                  </a:lnTo>
                  <a:lnTo>
                    <a:pt x="205" y="18"/>
                  </a:lnTo>
                  <a:lnTo>
                    <a:pt x="196" y="33"/>
                  </a:lnTo>
                  <a:lnTo>
                    <a:pt x="187" y="50"/>
                  </a:lnTo>
                  <a:lnTo>
                    <a:pt x="181" y="68"/>
                  </a:lnTo>
                  <a:lnTo>
                    <a:pt x="181" y="77"/>
                  </a:lnTo>
                  <a:lnTo>
                    <a:pt x="181" y="83"/>
                  </a:lnTo>
                  <a:lnTo>
                    <a:pt x="181" y="83"/>
                  </a:lnTo>
                  <a:lnTo>
                    <a:pt x="187" y="97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202" y="121"/>
                  </a:lnTo>
                  <a:lnTo>
                    <a:pt x="202" y="127"/>
                  </a:lnTo>
                  <a:lnTo>
                    <a:pt x="202" y="136"/>
                  </a:lnTo>
                  <a:lnTo>
                    <a:pt x="196" y="142"/>
                  </a:lnTo>
                  <a:lnTo>
                    <a:pt x="184" y="151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37" y="168"/>
                  </a:lnTo>
                  <a:lnTo>
                    <a:pt x="119" y="177"/>
                  </a:lnTo>
                  <a:lnTo>
                    <a:pt x="113" y="186"/>
                  </a:lnTo>
                  <a:lnTo>
                    <a:pt x="110" y="192"/>
                  </a:lnTo>
                  <a:lnTo>
                    <a:pt x="110" y="192"/>
                  </a:lnTo>
                  <a:lnTo>
                    <a:pt x="107" y="210"/>
                  </a:lnTo>
                  <a:lnTo>
                    <a:pt x="107" y="227"/>
                  </a:lnTo>
                  <a:lnTo>
                    <a:pt x="107" y="227"/>
                  </a:lnTo>
                  <a:lnTo>
                    <a:pt x="116" y="251"/>
                  </a:lnTo>
                  <a:lnTo>
                    <a:pt x="116" y="260"/>
                  </a:lnTo>
                  <a:lnTo>
                    <a:pt x="116" y="266"/>
                  </a:lnTo>
                  <a:lnTo>
                    <a:pt x="110" y="271"/>
                  </a:lnTo>
                  <a:lnTo>
                    <a:pt x="110" y="271"/>
                  </a:lnTo>
                  <a:lnTo>
                    <a:pt x="104" y="277"/>
                  </a:lnTo>
                  <a:lnTo>
                    <a:pt x="95" y="283"/>
                  </a:lnTo>
                  <a:lnTo>
                    <a:pt x="74" y="292"/>
                  </a:lnTo>
                  <a:lnTo>
                    <a:pt x="33" y="304"/>
                  </a:lnTo>
                  <a:lnTo>
                    <a:pt x="33" y="304"/>
                  </a:lnTo>
                  <a:lnTo>
                    <a:pt x="21" y="310"/>
                  </a:lnTo>
                  <a:lnTo>
                    <a:pt x="12" y="316"/>
                  </a:lnTo>
                  <a:lnTo>
                    <a:pt x="6" y="324"/>
                  </a:lnTo>
                  <a:lnTo>
                    <a:pt x="3" y="333"/>
                  </a:lnTo>
                  <a:lnTo>
                    <a:pt x="0" y="345"/>
                  </a:lnTo>
                  <a:lnTo>
                    <a:pt x="3" y="357"/>
                  </a:lnTo>
                  <a:lnTo>
                    <a:pt x="6" y="366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6" y="360"/>
                  </a:lnTo>
                  <a:lnTo>
                    <a:pt x="6" y="348"/>
                  </a:lnTo>
                  <a:lnTo>
                    <a:pt x="9" y="336"/>
                  </a:lnTo>
                  <a:lnTo>
                    <a:pt x="18" y="324"/>
                  </a:lnTo>
                  <a:lnTo>
                    <a:pt x="18" y="324"/>
                  </a:lnTo>
                  <a:lnTo>
                    <a:pt x="24" y="322"/>
                  </a:lnTo>
                  <a:lnTo>
                    <a:pt x="30" y="316"/>
                  </a:lnTo>
                  <a:lnTo>
                    <a:pt x="45" y="313"/>
                  </a:lnTo>
                  <a:lnTo>
                    <a:pt x="63" y="310"/>
                  </a:lnTo>
                  <a:lnTo>
                    <a:pt x="77" y="307"/>
                  </a:lnTo>
                  <a:lnTo>
                    <a:pt x="77" y="307"/>
                  </a:lnTo>
                  <a:lnTo>
                    <a:pt x="107" y="292"/>
                  </a:lnTo>
                  <a:lnTo>
                    <a:pt x="119" y="283"/>
                  </a:lnTo>
                  <a:lnTo>
                    <a:pt x="128" y="271"/>
                  </a:lnTo>
                  <a:lnTo>
                    <a:pt x="128" y="271"/>
                  </a:lnTo>
                  <a:lnTo>
                    <a:pt x="131" y="266"/>
                  </a:lnTo>
                  <a:lnTo>
                    <a:pt x="134" y="260"/>
                  </a:lnTo>
                  <a:lnTo>
                    <a:pt x="131" y="248"/>
                  </a:lnTo>
                  <a:lnTo>
                    <a:pt x="119" y="224"/>
                  </a:lnTo>
                  <a:lnTo>
                    <a:pt x="119" y="224"/>
                  </a:lnTo>
                  <a:lnTo>
                    <a:pt x="116" y="212"/>
                  </a:lnTo>
                  <a:lnTo>
                    <a:pt x="119" y="198"/>
                  </a:lnTo>
                  <a:lnTo>
                    <a:pt x="122" y="186"/>
                  </a:lnTo>
                  <a:lnTo>
                    <a:pt x="131" y="177"/>
                  </a:lnTo>
                  <a:lnTo>
                    <a:pt x="131" y="177"/>
                  </a:lnTo>
                  <a:lnTo>
                    <a:pt x="143" y="171"/>
                  </a:lnTo>
                  <a:lnTo>
                    <a:pt x="157" y="165"/>
                  </a:lnTo>
                  <a:lnTo>
                    <a:pt x="181" y="156"/>
                  </a:lnTo>
                  <a:lnTo>
                    <a:pt x="181" y="156"/>
                  </a:lnTo>
                  <a:lnTo>
                    <a:pt x="190" y="153"/>
                  </a:lnTo>
                  <a:lnTo>
                    <a:pt x="199" y="148"/>
                  </a:lnTo>
                  <a:lnTo>
                    <a:pt x="208" y="139"/>
                  </a:lnTo>
                  <a:lnTo>
                    <a:pt x="208" y="127"/>
                  </a:lnTo>
                  <a:lnTo>
                    <a:pt x="208" y="127"/>
                  </a:lnTo>
                  <a:lnTo>
                    <a:pt x="205" y="115"/>
                  </a:lnTo>
                  <a:lnTo>
                    <a:pt x="196" y="103"/>
                  </a:lnTo>
                  <a:lnTo>
                    <a:pt x="196" y="103"/>
                  </a:lnTo>
                  <a:lnTo>
                    <a:pt x="190" y="92"/>
                  </a:lnTo>
                  <a:lnTo>
                    <a:pt x="187" y="83"/>
                  </a:lnTo>
                  <a:lnTo>
                    <a:pt x="187" y="68"/>
                  </a:lnTo>
                  <a:lnTo>
                    <a:pt x="190" y="56"/>
                  </a:lnTo>
                  <a:lnTo>
                    <a:pt x="190" y="56"/>
                  </a:lnTo>
                  <a:lnTo>
                    <a:pt x="193" y="44"/>
                  </a:lnTo>
                  <a:lnTo>
                    <a:pt x="199" y="33"/>
                  </a:lnTo>
                  <a:lnTo>
                    <a:pt x="208" y="24"/>
                  </a:lnTo>
                  <a:lnTo>
                    <a:pt x="214" y="15"/>
                  </a:lnTo>
                  <a:lnTo>
                    <a:pt x="226" y="9"/>
                  </a:lnTo>
                  <a:lnTo>
                    <a:pt x="234" y="6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9"/>
            <p:cNvSpPr>
              <a:spLocks/>
            </p:cNvSpPr>
            <p:nvPr/>
          </p:nvSpPr>
          <p:spPr bwMode="auto">
            <a:xfrm>
              <a:off x="4531" y="2429"/>
              <a:ext cx="107" cy="59"/>
            </a:xfrm>
            <a:custGeom>
              <a:avLst/>
              <a:gdLst/>
              <a:ahLst/>
              <a:cxnLst>
                <a:cxn ang="0">
                  <a:pos x="35" y="27"/>
                </a:cxn>
                <a:cxn ang="0">
                  <a:pos x="35" y="27"/>
                </a:cxn>
                <a:cxn ang="0">
                  <a:pos x="35" y="24"/>
                </a:cxn>
                <a:cxn ang="0">
                  <a:pos x="44" y="24"/>
                </a:cxn>
                <a:cxn ang="0">
                  <a:pos x="53" y="24"/>
                </a:cxn>
                <a:cxn ang="0">
                  <a:pos x="68" y="30"/>
                </a:cxn>
                <a:cxn ang="0">
                  <a:pos x="68" y="30"/>
                </a:cxn>
                <a:cxn ang="0">
                  <a:pos x="86" y="39"/>
                </a:cxn>
                <a:cxn ang="0">
                  <a:pos x="95" y="48"/>
                </a:cxn>
                <a:cxn ang="0">
                  <a:pos x="107" y="59"/>
                </a:cxn>
                <a:cxn ang="0">
                  <a:pos x="107" y="59"/>
                </a:cxn>
                <a:cxn ang="0">
                  <a:pos x="104" y="54"/>
                </a:cxn>
                <a:cxn ang="0">
                  <a:pos x="98" y="42"/>
                </a:cxn>
                <a:cxn ang="0">
                  <a:pos x="86" y="24"/>
                </a:cxn>
                <a:cxn ang="0">
                  <a:pos x="74" y="18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38" y="3"/>
                </a:cxn>
                <a:cxn ang="0">
                  <a:pos x="21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24" y="21"/>
                </a:cxn>
                <a:cxn ang="0">
                  <a:pos x="35" y="27"/>
                </a:cxn>
                <a:cxn ang="0">
                  <a:pos x="35" y="27"/>
                </a:cxn>
              </a:cxnLst>
              <a:rect l="0" t="0" r="r" b="b"/>
              <a:pathLst>
                <a:path w="107" h="59">
                  <a:moveTo>
                    <a:pt x="35" y="27"/>
                  </a:moveTo>
                  <a:lnTo>
                    <a:pt x="35" y="27"/>
                  </a:lnTo>
                  <a:lnTo>
                    <a:pt x="35" y="24"/>
                  </a:lnTo>
                  <a:lnTo>
                    <a:pt x="44" y="24"/>
                  </a:lnTo>
                  <a:lnTo>
                    <a:pt x="53" y="24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86" y="39"/>
                  </a:lnTo>
                  <a:lnTo>
                    <a:pt x="95" y="48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4" y="54"/>
                  </a:lnTo>
                  <a:lnTo>
                    <a:pt x="98" y="42"/>
                  </a:lnTo>
                  <a:lnTo>
                    <a:pt x="86" y="24"/>
                  </a:lnTo>
                  <a:lnTo>
                    <a:pt x="74" y="1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38" y="3"/>
                  </a:lnTo>
                  <a:lnTo>
                    <a:pt x="21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0" y="6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4" y="21"/>
                  </a:lnTo>
                  <a:lnTo>
                    <a:pt x="35" y="27"/>
                  </a:lnTo>
                  <a:lnTo>
                    <a:pt x="35" y="2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0"/>
            <p:cNvSpPr>
              <a:spLocks/>
            </p:cNvSpPr>
            <p:nvPr/>
          </p:nvSpPr>
          <p:spPr bwMode="auto">
            <a:xfrm>
              <a:off x="4489" y="2450"/>
              <a:ext cx="89" cy="32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54" y="0"/>
                </a:cxn>
                <a:cxn ang="0">
                  <a:pos x="33" y="12"/>
                </a:cxn>
                <a:cxn ang="0">
                  <a:pos x="15" y="27"/>
                </a:cxn>
                <a:cxn ang="0">
                  <a:pos x="3" y="47"/>
                </a:cxn>
                <a:cxn ang="0">
                  <a:pos x="0" y="71"/>
                </a:cxn>
                <a:cxn ang="0">
                  <a:pos x="6" y="94"/>
                </a:cxn>
                <a:cxn ang="0">
                  <a:pos x="36" y="130"/>
                </a:cxn>
                <a:cxn ang="0">
                  <a:pos x="45" y="142"/>
                </a:cxn>
                <a:cxn ang="0">
                  <a:pos x="48" y="168"/>
                </a:cxn>
                <a:cxn ang="0">
                  <a:pos x="45" y="180"/>
                </a:cxn>
                <a:cxn ang="0">
                  <a:pos x="30" y="198"/>
                </a:cxn>
                <a:cxn ang="0">
                  <a:pos x="12" y="224"/>
                </a:cxn>
                <a:cxn ang="0">
                  <a:pos x="12" y="233"/>
                </a:cxn>
                <a:cxn ang="0">
                  <a:pos x="18" y="248"/>
                </a:cxn>
                <a:cxn ang="0">
                  <a:pos x="63" y="274"/>
                </a:cxn>
                <a:cxn ang="0">
                  <a:pos x="83" y="292"/>
                </a:cxn>
                <a:cxn ang="0">
                  <a:pos x="86" y="307"/>
                </a:cxn>
                <a:cxn ang="0">
                  <a:pos x="77" y="321"/>
                </a:cxn>
                <a:cxn ang="0">
                  <a:pos x="77" y="324"/>
                </a:cxn>
                <a:cxn ang="0">
                  <a:pos x="77" y="324"/>
                </a:cxn>
                <a:cxn ang="0">
                  <a:pos x="89" y="310"/>
                </a:cxn>
                <a:cxn ang="0">
                  <a:pos x="89" y="295"/>
                </a:cxn>
                <a:cxn ang="0">
                  <a:pos x="66" y="268"/>
                </a:cxn>
                <a:cxn ang="0">
                  <a:pos x="51" y="260"/>
                </a:cxn>
                <a:cxn ang="0">
                  <a:pos x="24" y="248"/>
                </a:cxn>
                <a:cxn ang="0">
                  <a:pos x="18" y="233"/>
                </a:cxn>
                <a:cxn ang="0">
                  <a:pos x="21" y="221"/>
                </a:cxn>
                <a:cxn ang="0">
                  <a:pos x="54" y="180"/>
                </a:cxn>
                <a:cxn ang="0">
                  <a:pos x="57" y="171"/>
                </a:cxn>
                <a:cxn ang="0">
                  <a:pos x="57" y="150"/>
                </a:cxn>
                <a:cxn ang="0">
                  <a:pos x="39" y="121"/>
                </a:cxn>
                <a:cxn ang="0">
                  <a:pos x="27" y="106"/>
                </a:cxn>
                <a:cxn ang="0">
                  <a:pos x="9" y="74"/>
                </a:cxn>
                <a:cxn ang="0">
                  <a:pos x="9" y="56"/>
                </a:cxn>
                <a:cxn ang="0">
                  <a:pos x="18" y="36"/>
                </a:cxn>
                <a:cxn ang="0">
                  <a:pos x="45" y="12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9" h="324">
                  <a:moveTo>
                    <a:pt x="80" y="0"/>
                  </a:moveTo>
                  <a:lnTo>
                    <a:pt x="80" y="0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45" y="6"/>
                  </a:lnTo>
                  <a:lnTo>
                    <a:pt x="33" y="12"/>
                  </a:lnTo>
                  <a:lnTo>
                    <a:pt x="24" y="18"/>
                  </a:lnTo>
                  <a:lnTo>
                    <a:pt x="15" y="2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0" y="62"/>
                  </a:lnTo>
                  <a:lnTo>
                    <a:pt x="0" y="71"/>
                  </a:lnTo>
                  <a:lnTo>
                    <a:pt x="0" y="83"/>
                  </a:lnTo>
                  <a:lnTo>
                    <a:pt x="6" y="94"/>
                  </a:lnTo>
                  <a:lnTo>
                    <a:pt x="21" y="112"/>
                  </a:lnTo>
                  <a:lnTo>
                    <a:pt x="36" y="130"/>
                  </a:lnTo>
                  <a:lnTo>
                    <a:pt x="36" y="130"/>
                  </a:lnTo>
                  <a:lnTo>
                    <a:pt x="45" y="142"/>
                  </a:lnTo>
                  <a:lnTo>
                    <a:pt x="48" y="153"/>
                  </a:lnTo>
                  <a:lnTo>
                    <a:pt x="48" y="168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30" y="198"/>
                  </a:lnTo>
                  <a:lnTo>
                    <a:pt x="30" y="198"/>
                  </a:lnTo>
                  <a:lnTo>
                    <a:pt x="18" y="215"/>
                  </a:lnTo>
                  <a:lnTo>
                    <a:pt x="12" y="224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5" y="242"/>
                  </a:lnTo>
                  <a:lnTo>
                    <a:pt x="18" y="248"/>
                  </a:lnTo>
                  <a:lnTo>
                    <a:pt x="33" y="257"/>
                  </a:lnTo>
                  <a:lnTo>
                    <a:pt x="63" y="274"/>
                  </a:lnTo>
                  <a:lnTo>
                    <a:pt x="77" y="283"/>
                  </a:lnTo>
                  <a:lnTo>
                    <a:pt x="83" y="292"/>
                  </a:lnTo>
                  <a:lnTo>
                    <a:pt x="86" y="298"/>
                  </a:lnTo>
                  <a:lnTo>
                    <a:pt x="86" y="307"/>
                  </a:lnTo>
                  <a:lnTo>
                    <a:pt x="83" y="313"/>
                  </a:lnTo>
                  <a:lnTo>
                    <a:pt x="77" y="321"/>
                  </a:lnTo>
                  <a:lnTo>
                    <a:pt x="77" y="321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86" y="316"/>
                  </a:lnTo>
                  <a:lnTo>
                    <a:pt x="89" y="310"/>
                  </a:lnTo>
                  <a:lnTo>
                    <a:pt x="89" y="301"/>
                  </a:lnTo>
                  <a:lnTo>
                    <a:pt x="89" y="295"/>
                  </a:lnTo>
                  <a:lnTo>
                    <a:pt x="80" y="280"/>
                  </a:lnTo>
                  <a:lnTo>
                    <a:pt x="66" y="268"/>
                  </a:lnTo>
                  <a:lnTo>
                    <a:pt x="66" y="268"/>
                  </a:lnTo>
                  <a:lnTo>
                    <a:pt x="51" y="260"/>
                  </a:lnTo>
                  <a:lnTo>
                    <a:pt x="30" y="251"/>
                  </a:lnTo>
                  <a:lnTo>
                    <a:pt x="24" y="248"/>
                  </a:lnTo>
                  <a:lnTo>
                    <a:pt x="18" y="239"/>
                  </a:lnTo>
                  <a:lnTo>
                    <a:pt x="18" y="233"/>
                  </a:lnTo>
                  <a:lnTo>
                    <a:pt x="21" y="221"/>
                  </a:lnTo>
                  <a:lnTo>
                    <a:pt x="21" y="221"/>
                  </a:lnTo>
                  <a:lnTo>
                    <a:pt x="36" y="201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71"/>
                  </a:lnTo>
                  <a:lnTo>
                    <a:pt x="60" y="159"/>
                  </a:lnTo>
                  <a:lnTo>
                    <a:pt x="57" y="150"/>
                  </a:lnTo>
                  <a:lnTo>
                    <a:pt x="51" y="139"/>
                  </a:lnTo>
                  <a:lnTo>
                    <a:pt x="39" y="121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12" y="89"/>
                  </a:lnTo>
                  <a:lnTo>
                    <a:pt x="9" y="74"/>
                  </a:lnTo>
                  <a:lnTo>
                    <a:pt x="9" y="65"/>
                  </a:lnTo>
                  <a:lnTo>
                    <a:pt x="9" y="5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30" y="21"/>
                  </a:lnTo>
                  <a:lnTo>
                    <a:pt x="45" y="12"/>
                  </a:lnTo>
                  <a:lnTo>
                    <a:pt x="60" y="3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1"/>
            <p:cNvSpPr>
              <a:spLocks/>
            </p:cNvSpPr>
            <p:nvPr/>
          </p:nvSpPr>
          <p:spPr bwMode="auto">
            <a:xfrm>
              <a:off x="4190" y="2795"/>
              <a:ext cx="130" cy="153"/>
            </a:xfrm>
            <a:custGeom>
              <a:avLst/>
              <a:gdLst/>
              <a:ahLst/>
              <a:cxnLst>
                <a:cxn ang="0">
                  <a:pos x="128" y="9"/>
                </a:cxn>
                <a:cxn ang="0">
                  <a:pos x="128" y="9"/>
                </a:cxn>
                <a:cxn ang="0">
                  <a:pos x="125" y="0"/>
                </a:cxn>
                <a:cxn ang="0">
                  <a:pos x="119" y="3"/>
                </a:cxn>
                <a:cxn ang="0">
                  <a:pos x="107" y="18"/>
                </a:cxn>
                <a:cxn ang="0">
                  <a:pos x="98" y="35"/>
                </a:cxn>
                <a:cxn ang="0">
                  <a:pos x="98" y="47"/>
                </a:cxn>
                <a:cxn ang="0">
                  <a:pos x="107" y="77"/>
                </a:cxn>
                <a:cxn ang="0">
                  <a:pos x="113" y="89"/>
                </a:cxn>
                <a:cxn ang="0">
                  <a:pos x="113" y="109"/>
                </a:cxn>
                <a:cxn ang="0">
                  <a:pos x="107" y="118"/>
                </a:cxn>
                <a:cxn ang="0">
                  <a:pos x="68" y="139"/>
                </a:cxn>
                <a:cxn ang="0">
                  <a:pos x="50" y="142"/>
                </a:cxn>
                <a:cxn ang="0">
                  <a:pos x="30" y="142"/>
                </a:cxn>
                <a:cxn ang="0">
                  <a:pos x="15" y="136"/>
                </a:cxn>
                <a:cxn ang="0">
                  <a:pos x="9" y="130"/>
                </a:cxn>
                <a:cxn ang="0">
                  <a:pos x="12" y="124"/>
                </a:cxn>
                <a:cxn ang="0">
                  <a:pos x="21" y="121"/>
                </a:cxn>
                <a:cxn ang="0">
                  <a:pos x="36" y="121"/>
                </a:cxn>
                <a:cxn ang="0">
                  <a:pos x="39" y="127"/>
                </a:cxn>
                <a:cxn ang="0">
                  <a:pos x="39" y="133"/>
                </a:cxn>
                <a:cxn ang="0">
                  <a:pos x="42" y="136"/>
                </a:cxn>
                <a:cxn ang="0">
                  <a:pos x="45" y="127"/>
                </a:cxn>
                <a:cxn ang="0">
                  <a:pos x="39" y="118"/>
                </a:cxn>
                <a:cxn ang="0">
                  <a:pos x="21" y="115"/>
                </a:cxn>
                <a:cxn ang="0">
                  <a:pos x="9" y="118"/>
                </a:cxn>
                <a:cxn ang="0">
                  <a:pos x="0" y="127"/>
                </a:cxn>
                <a:cxn ang="0">
                  <a:pos x="3" y="139"/>
                </a:cxn>
                <a:cxn ang="0">
                  <a:pos x="9" y="145"/>
                </a:cxn>
                <a:cxn ang="0">
                  <a:pos x="42" y="153"/>
                </a:cxn>
                <a:cxn ang="0">
                  <a:pos x="68" y="153"/>
                </a:cxn>
                <a:cxn ang="0">
                  <a:pos x="107" y="139"/>
                </a:cxn>
                <a:cxn ang="0">
                  <a:pos x="125" y="118"/>
                </a:cxn>
                <a:cxn ang="0">
                  <a:pos x="130" y="109"/>
                </a:cxn>
                <a:cxn ang="0">
                  <a:pos x="128" y="86"/>
                </a:cxn>
                <a:cxn ang="0">
                  <a:pos x="119" y="65"/>
                </a:cxn>
                <a:cxn ang="0">
                  <a:pos x="113" y="47"/>
                </a:cxn>
                <a:cxn ang="0">
                  <a:pos x="116" y="30"/>
                </a:cxn>
                <a:cxn ang="0">
                  <a:pos x="128" y="12"/>
                </a:cxn>
                <a:cxn ang="0">
                  <a:pos x="128" y="6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2" y="3"/>
                </a:cxn>
                <a:cxn ang="0">
                  <a:pos x="119" y="3"/>
                </a:cxn>
                <a:cxn ang="0">
                  <a:pos x="113" y="6"/>
                </a:cxn>
                <a:cxn ang="0">
                  <a:pos x="122" y="15"/>
                </a:cxn>
                <a:cxn ang="0">
                  <a:pos x="128" y="9"/>
                </a:cxn>
              </a:cxnLst>
              <a:rect l="0" t="0" r="r" b="b"/>
              <a:pathLst>
                <a:path w="130" h="153">
                  <a:moveTo>
                    <a:pt x="128" y="9"/>
                  </a:moveTo>
                  <a:lnTo>
                    <a:pt x="128" y="9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8" y="6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07" y="18"/>
                  </a:lnTo>
                  <a:lnTo>
                    <a:pt x="101" y="27"/>
                  </a:lnTo>
                  <a:lnTo>
                    <a:pt x="98" y="35"/>
                  </a:lnTo>
                  <a:lnTo>
                    <a:pt x="98" y="35"/>
                  </a:lnTo>
                  <a:lnTo>
                    <a:pt x="98" y="47"/>
                  </a:lnTo>
                  <a:lnTo>
                    <a:pt x="101" y="59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13" y="89"/>
                  </a:lnTo>
                  <a:lnTo>
                    <a:pt x="116" y="97"/>
                  </a:lnTo>
                  <a:lnTo>
                    <a:pt x="113" y="109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89" y="130"/>
                  </a:lnTo>
                  <a:lnTo>
                    <a:pt x="68" y="139"/>
                  </a:lnTo>
                  <a:lnTo>
                    <a:pt x="68" y="139"/>
                  </a:lnTo>
                  <a:lnTo>
                    <a:pt x="50" y="142"/>
                  </a:lnTo>
                  <a:lnTo>
                    <a:pt x="30" y="142"/>
                  </a:lnTo>
                  <a:lnTo>
                    <a:pt x="30" y="142"/>
                  </a:lnTo>
                  <a:lnTo>
                    <a:pt x="24" y="142"/>
                  </a:lnTo>
                  <a:lnTo>
                    <a:pt x="15" y="136"/>
                  </a:lnTo>
                  <a:lnTo>
                    <a:pt x="9" y="133"/>
                  </a:lnTo>
                  <a:lnTo>
                    <a:pt x="9" y="130"/>
                  </a:lnTo>
                  <a:lnTo>
                    <a:pt x="9" y="127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21" y="121"/>
                  </a:lnTo>
                  <a:lnTo>
                    <a:pt x="30" y="118"/>
                  </a:lnTo>
                  <a:lnTo>
                    <a:pt x="36" y="121"/>
                  </a:lnTo>
                  <a:lnTo>
                    <a:pt x="39" y="124"/>
                  </a:lnTo>
                  <a:lnTo>
                    <a:pt x="39" y="127"/>
                  </a:lnTo>
                  <a:lnTo>
                    <a:pt x="39" y="133"/>
                  </a:lnTo>
                  <a:lnTo>
                    <a:pt x="39" y="133"/>
                  </a:lnTo>
                  <a:lnTo>
                    <a:pt x="39" y="13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5" y="127"/>
                  </a:lnTo>
                  <a:lnTo>
                    <a:pt x="42" y="121"/>
                  </a:lnTo>
                  <a:lnTo>
                    <a:pt x="39" y="118"/>
                  </a:lnTo>
                  <a:lnTo>
                    <a:pt x="36" y="115"/>
                  </a:lnTo>
                  <a:lnTo>
                    <a:pt x="21" y="115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3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9" y="145"/>
                  </a:lnTo>
                  <a:lnTo>
                    <a:pt x="21" y="150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68" y="153"/>
                  </a:lnTo>
                  <a:lnTo>
                    <a:pt x="95" y="145"/>
                  </a:lnTo>
                  <a:lnTo>
                    <a:pt x="107" y="139"/>
                  </a:lnTo>
                  <a:lnTo>
                    <a:pt x="116" y="130"/>
                  </a:lnTo>
                  <a:lnTo>
                    <a:pt x="125" y="118"/>
                  </a:lnTo>
                  <a:lnTo>
                    <a:pt x="130" y="109"/>
                  </a:lnTo>
                  <a:lnTo>
                    <a:pt x="130" y="109"/>
                  </a:lnTo>
                  <a:lnTo>
                    <a:pt x="130" y="97"/>
                  </a:lnTo>
                  <a:lnTo>
                    <a:pt x="128" y="86"/>
                  </a:lnTo>
                  <a:lnTo>
                    <a:pt x="119" y="65"/>
                  </a:lnTo>
                  <a:lnTo>
                    <a:pt x="119" y="65"/>
                  </a:lnTo>
                  <a:lnTo>
                    <a:pt x="116" y="56"/>
                  </a:lnTo>
                  <a:lnTo>
                    <a:pt x="113" y="47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22" y="18"/>
                  </a:lnTo>
                  <a:lnTo>
                    <a:pt x="128" y="12"/>
                  </a:lnTo>
                  <a:lnTo>
                    <a:pt x="128" y="6"/>
                  </a:lnTo>
                  <a:lnTo>
                    <a:pt x="128" y="6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16" y="6"/>
                  </a:lnTo>
                  <a:lnTo>
                    <a:pt x="113" y="6"/>
                  </a:lnTo>
                  <a:lnTo>
                    <a:pt x="116" y="15"/>
                  </a:lnTo>
                  <a:lnTo>
                    <a:pt x="122" y="15"/>
                  </a:lnTo>
                  <a:lnTo>
                    <a:pt x="125" y="15"/>
                  </a:lnTo>
                  <a:lnTo>
                    <a:pt x="128" y="9"/>
                  </a:lnTo>
                  <a:lnTo>
                    <a:pt x="128" y="9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2"/>
            <p:cNvSpPr>
              <a:spLocks/>
            </p:cNvSpPr>
            <p:nvPr/>
          </p:nvSpPr>
          <p:spPr bwMode="auto">
            <a:xfrm>
              <a:off x="4157" y="2975"/>
              <a:ext cx="143" cy="215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16" y="6"/>
                </a:cxn>
                <a:cxn ang="0">
                  <a:pos x="98" y="21"/>
                </a:cxn>
                <a:cxn ang="0">
                  <a:pos x="72" y="56"/>
                </a:cxn>
                <a:cxn ang="0">
                  <a:pos x="69" y="65"/>
                </a:cxn>
                <a:cxn ang="0">
                  <a:pos x="72" y="85"/>
                </a:cxn>
                <a:cxn ang="0">
                  <a:pos x="89" y="109"/>
                </a:cxn>
                <a:cxn ang="0">
                  <a:pos x="104" y="121"/>
                </a:cxn>
                <a:cxn ang="0">
                  <a:pos x="116" y="136"/>
                </a:cxn>
                <a:cxn ang="0">
                  <a:pos x="128" y="156"/>
                </a:cxn>
                <a:cxn ang="0">
                  <a:pos x="128" y="168"/>
                </a:cxn>
                <a:cxn ang="0">
                  <a:pos x="107" y="189"/>
                </a:cxn>
                <a:cxn ang="0">
                  <a:pos x="92" y="197"/>
                </a:cxn>
                <a:cxn ang="0">
                  <a:pos x="57" y="206"/>
                </a:cxn>
                <a:cxn ang="0">
                  <a:pos x="42" y="209"/>
                </a:cxn>
                <a:cxn ang="0">
                  <a:pos x="21" y="203"/>
                </a:cxn>
                <a:cxn ang="0">
                  <a:pos x="6" y="192"/>
                </a:cxn>
                <a:cxn ang="0">
                  <a:pos x="3" y="180"/>
                </a:cxn>
                <a:cxn ang="0">
                  <a:pos x="6" y="168"/>
                </a:cxn>
                <a:cxn ang="0">
                  <a:pos x="27" y="156"/>
                </a:cxn>
                <a:cxn ang="0">
                  <a:pos x="42" y="153"/>
                </a:cxn>
                <a:cxn ang="0">
                  <a:pos x="42" y="150"/>
                </a:cxn>
                <a:cxn ang="0">
                  <a:pos x="33" y="150"/>
                </a:cxn>
                <a:cxn ang="0">
                  <a:pos x="15" y="156"/>
                </a:cxn>
                <a:cxn ang="0">
                  <a:pos x="0" y="171"/>
                </a:cxn>
                <a:cxn ang="0">
                  <a:pos x="0" y="189"/>
                </a:cxn>
                <a:cxn ang="0">
                  <a:pos x="6" y="197"/>
                </a:cxn>
                <a:cxn ang="0">
                  <a:pos x="27" y="212"/>
                </a:cxn>
                <a:cxn ang="0">
                  <a:pos x="57" y="215"/>
                </a:cxn>
                <a:cxn ang="0">
                  <a:pos x="110" y="200"/>
                </a:cxn>
                <a:cxn ang="0">
                  <a:pos x="119" y="195"/>
                </a:cxn>
                <a:cxn ang="0">
                  <a:pos x="137" y="177"/>
                </a:cxn>
                <a:cxn ang="0">
                  <a:pos x="143" y="168"/>
                </a:cxn>
                <a:cxn ang="0">
                  <a:pos x="137" y="141"/>
                </a:cxn>
                <a:cxn ang="0">
                  <a:pos x="122" y="121"/>
                </a:cxn>
                <a:cxn ang="0">
                  <a:pos x="113" y="109"/>
                </a:cxn>
                <a:cxn ang="0">
                  <a:pos x="92" y="91"/>
                </a:cxn>
                <a:cxn ang="0">
                  <a:pos x="83" y="80"/>
                </a:cxn>
                <a:cxn ang="0">
                  <a:pos x="83" y="59"/>
                </a:cxn>
                <a:cxn ang="0">
                  <a:pos x="98" y="35"/>
                </a:cxn>
                <a:cxn ang="0">
                  <a:pos x="137" y="3"/>
                </a:cxn>
                <a:cxn ang="0">
                  <a:pos x="137" y="0"/>
                </a:cxn>
                <a:cxn ang="0">
                  <a:pos x="134" y="0"/>
                </a:cxn>
              </a:cxnLst>
              <a:rect l="0" t="0" r="r" b="b"/>
              <a:pathLst>
                <a:path w="143" h="215">
                  <a:moveTo>
                    <a:pt x="134" y="0"/>
                  </a:moveTo>
                  <a:lnTo>
                    <a:pt x="134" y="0"/>
                  </a:lnTo>
                  <a:lnTo>
                    <a:pt x="125" y="0"/>
                  </a:lnTo>
                  <a:lnTo>
                    <a:pt x="116" y="6"/>
                  </a:lnTo>
                  <a:lnTo>
                    <a:pt x="107" y="12"/>
                  </a:lnTo>
                  <a:lnTo>
                    <a:pt x="98" y="21"/>
                  </a:lnTo>
                  <a:lnTo>
                    <a:pt x="83" y="38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69" y="65"/>
                  </a:lnTo>
                  <a:lnTo>
                    <a:pt x="69" y="71"/>
                  </a:lnTo>
                  <a:lnTo>
                    <a:pt x="72" y="85"/>
                  </a:lnTo>
                  <a:lnTo>
                    <a:pt x="78" y="97"/>
                  </a:lnTo>
                  <a:lnTo>
                    <a:pt x="89" y="109"/>
                  </a:lnTo>
                  <a:lnTo>
                    <a:pt x="89" y="109"/>
                  </a:lnTo>
                  <a:lnTo>
                    <a:pt x="104" y="121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22" y="144"/>
                  </a:lnTo>
                  <a:lnTo>
                    <a:pt x="128" y="156"/>
                  </a:lnTo>
                  <a:lnTo>
                    <a:pt x="128" y="156"/>
                  </a:lnTo>
                  <a:lnTo>
                    <a:pt x="128" y="168"/>
                  </a:lnTo>
                  <a:lnTo>
                    <a:pt x="122" y="177"/>
                  </a:lnTo>
                  <a:lnTo>
                    <a:pt x="107" y="189"/>
                  </a:lnTo>
                  <a:lnTo>
                    <a:pt x="107" y="189"/>
                  </a:lnTo>
                  <a:lnTo>
                    <a:pt x="92" y="197"/>
                  </a:lnTo>
                  <a:lnTo>
                    <a:pt x="75" y="203"/>
                  </a:lnTo>
                  <a:lnTo>
                    <a:pt x="57" y="206"/>
                  </a:lnTo>
                  <a:lnTo>
                    <a:pt x="42" y="209"/>
                  </a:lnTo>
                  <a:lnTo>
                    <a:pt x="42" y="209"/>
                  </a:lnTo>
                  <a:lnTo>
                    <a:pt x="30" y="206"/>
                  </a:lnTo>
                  <a:lnTo>
                    <a:pt x="21" y="203"/>
                  </a:lnTo>
                  <a:lnTo>
                    <a:pt x="12" y="200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3" y="180"/>
                  </a:lnTo>
                  <a:lnTo>
                    <a:pt x="3" y="174"/>
                  </a:lnTo>
                  <a:lnTo>
                    <a:pt x="6" y="168"/>
                  </a:lnTo>
                  <a:lnTo>
                    <a:pt x="12" y="162"/>
                  </a:lnTo>
                  <a:lnTo>
                    <a:pt x="27" y="156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33" y="150"/>
                  </a:lnTo>
                  <a:lnTo>
                    <a:pt x="21" y="153"/>
                  </a:lnTo>
                  <a:lnTo>
                    <a:pt x="15" y="156"/>
                  </a:lnTo>
                  <a:lnTo>
                    <a:pt x="6" y="162"/>
                  </a:lnTo>
                  <a:lnTo>
                    <a:pt x="0" y="171"/>
                  </a:lnTo>
                  <a:lnTo>
                    <a:pt x="0" y="180"/>
                  </a:lnTo>
                  <a:lnTo>
                    <a:pt x="0" y="189"/>
                  </a:lnTo>
                  <a:lnTo>
                    <a:pt x="6" y="197"/>
                  </a:lnTo>
                  <a:lnTo>
                    <a:pt x="6" y="197"/>
                  </a:lnTo>
                  <a:lnTo>
                    <a:pt x="15" y="206"/>
                  </a:lnTo>
                  <a:lnTo>
                    <a:pt x="27" y="212"/>
                  </a:lnTo>
                  <a:lnTo>
                    <a:pt x="42" y="215"/>
                  </a:lnTo>
                  <a:lnTo>
                    <a:pt x="57" y="215"/>
                  </a:lnTo>
                  <a:lnTo>
                    <a:pt x="83" y="209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9" y="195"/>
                  </a:lnTo>
                  <a:lnTo>
                    <a:pt x="128" y="189"/>
                  </a:lnTo>
                  <a:lnTo>
                    <a:pt x="137" y="177"/>
                  </a:lnTo>
                  <a:lnTo>
                    <a:pt x="143" y="168"/>
                  </a:lnTo>
                  <a:lnTo>
                    <a:pt x="143" y="168"/>
                  </a:lnTo>
                  <a:lnTo>
                    <a:pt x="143" y="153"/>
                  </a:lnTo>
                  <a:lnTo>
                    <a:pt x="137" y="141"/>
                  </a:lnTo>
                  <a:lnTo>
                    <a:pt x="131" y="130"/>
                  </a:lnTo>
                  <a:lnTo>
                    <a:pt x="122" y="121"/>
                  </a:lnTo>
                  <a:lnTo>
                    <a:pt x="122" y="121"/>
                  </a:lnTo>
                  <a:lnTo>
                    <a:pt x="113" y="109"/>
                  </a:lnTo>
                  <a:lnTo>
                    <a:pt x="101" y="100"/>
                  </a:lnTo>
                  <a:lnTo>
                    <a:pt x="92" y="9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1" y="71"/>
                  </a:lnTo>
                  <a:lnTo>
                    <a:pt x="83" y="59"/>
                  </a:lnTo>
                  <a:lnTo>
                    <a:pt x="89" y="47"/>
                  </a:lnTo>
                  <a:lnTo>
                    <a:pt x="98" y="35"/>
                  </a:lnTo>
                  <a:lnTo>
                    <a:pt x="119" y="15"/>
                  </a:lnTo>
                  <a:lnTo>
                    <a:pt x="137" y="3"/>
                  </a:lnTo>
                  <a:lnTo>
                    <a:pt x="137" y="3"/>
                  </a:lnTo>
                  <a:lnTo>
                    <a:pt x="137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3"/>
            <p:cNvSpPr>
              <a:spLocks/>
            </p:cNvSpPr>
            <p:nvPr/>
          </p:nvSpPr>
          <p:spPr bwMode="auto">
            <a:xfrm>
              <a:off x="4605" y="2665"/>
              <a:ext cx="130" cy="12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2" y="36"/>
                </a:cxn>
                <a:cxn ang="0">
                  <a:pos x="24" y="48"/>
                </a:cxn>
                <a:cxn ang="0">
                  <a:pos x="39" y="59"/>
                </a:cxn>
                <a:cxn ang="0">
                  <a:pos x="68" y="68"/>
                </a:cxn>
                <a:cxn ang="0">
                  <a:pos x="77" y="68"/>
                </a:cxn>
                <a:cxn ang="0">
                  <a:pos x="92" y="68"/>
                </a:cxn>
                <a:cxn ang="0">
                  <a:pos x="101" y="80"/>
                </a:cxn>
                <a:cxn ang="0">
                  <a:pos x="98" y="83"/>
                </a:cxn>
                <a:cxn ang="0">
                  <a:pos x="83" y="98"/>
                </a:cxn>
                <a:cxn ang="0">
                  <a:pos x="80" y="109"/>
                </a:cxn>
                <a:cxn ang="0">
                  <a:pos x="95" y="121"/>
                </a:cxn>
                <a:cxn ang="0">
                  <a:pos x="116" y="124"/>
                </a:cxn>
                <a:cxn ang="0">
                  <a:pos x="130" y="112"/>
                </a:cxn>
                <a:cxn ang="0">
                  <a:pos x="127" y="112"/>
                </a:cxn>
                <a:cxn ang="0">
                  <a:pos x="121" y="118"/>
                </a:cxn>
                <a:cxn ang="0">
                  <a:pos x="101" y="118"/>
                </a:cxn>
                <a:cxn ang="0">
                  <a:pos x="89" y="115"/>
                </a:cxn>
                <a:cxn ang="0">
                  <a:pos x="83" y="106"/>
                </a:cxn>
                <a:cxn ang="0">
                  <a:pos x="86" y="98"/>
                </a:cxn>
                <a:cxn ang="0">
                  <a:pos x="101" y="89"/>
                </a:cxn>
                <a:cxn ang="0">
                  <a:pos x="110" y="77"/>
                </a:cxn>
                <a:cxn ang="0">
                  <a:pos x="104" y="65"/>
                </a:cxn>
                <a:cxn ang="0">
                  <a:pos x="95" y="62"/>
                </a:cxn>
                <a:cxn ang="0">
                  <a:pos x="68" y="53"/>
                </a:cxn>
                <a:cxn ang="0">
                  <a:pos x="50" y="50"/>
                </a:cxn>
                <a:cxn ang="0">
                  <a:pos x="36" y="42"/>
                </a:cxn>
                <a:cxn ang="0">
                  <a:pos x="18" y="27"/>
                </a:cxn>
                <a:cxn ang="0">
                  <a:pos x="9" y="3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30" h="124">
                  <a:moveTo>
                    <a:pt x="0" y="6"/>
                  </a:moveTo>
                  <a:lnTo>
                    <a:pt x="0" y="6"/>
                  </a:lnTo>
                  <a:lnTo>
                    <a:pt x="6" y="21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24" y="48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53" y="65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77" y="68"/>
                  </a:lnTo>
                  <a:lnTo>
                    <a:pt x="77" y="68"/>
                  </a:lnTo>
                  <a:lnTo>
                    <a:pt x="92" y="68"/>
                  </a:lnTo>
                  <a:lnTo>
                    <a:pt x="98" y="74"/>
                  </a:lnTo>
                  <a:lnTo>
                    <a:pt x="101" y="80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7" y="104"/>
                  </a:lnTo>
                  <a:lnTo>
                    <a:pt x="80" y="109"/>
                  </a:lnTo>
                  <a:lnTo>
                    <a:pt x="86" y="115"/>
                  </a:lnTo>
                  <a:lnTo>
                    <a:pt x="95" y="121"/>
                  </a:lnTo>
                  <a:lnTo>
                    <a:pt x="104" y="124"/>
                  </a:lnTo>
                  <a:lnTo>
                    <a:pt x="116" y="124"/>
                  </a:lnTo>
                  <a:lnTo>
                    <a:pt x="124" y="121"/>
                  </a:lnTo>
                  <a:lnTo>
                    <a:pt x="130" y="112"/>
                  </a:lnTo>
                  <a:lnTo>
                    <a:pt x="130" y="112"/>
                  </a:lnTo>
                  <a:lnTo>
                    <a:pt x="127" y="112"/>
                  </a:lnTo>
                  <a:lnTo>
                    <a:pt x="127" y="112"/>
                  </a:lnTo>
                  <a:lnTo>
                    <a:pt x="121" y="118"/>
                  </a:lnTo>
                  <a:lnTo>
                    <a:pt x="110" y="121"/>
                  </a:lnTo>
                  <a:lnTo>
                    <a:pt x="101" y="118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6" y="109"/>
                  </a:lnTo>
                  <a:lnTo>
                    <a:pt x="83" y="106"/>
                  </a:lnTo>
                  <a:lnTo>
                    <a:pt x="83" y="101"/>
                  </a:lnTo>
                  <a:lnTo>
                    <a:pt x="86" y="98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7" y="83"/>
                  </a:lnTo>
                  <a:lnTo>
                    <a:pt x="110" y="77"/>
                  </a:lnTo>
                  <a:lnTo>
                    <a:pt x="110" y="71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95" y="62"/>
                  </a:lnTo>
                  <a:lnTo>
                    <a:pt x="86" y="56"/>
                  </a:lnTo>
                  <a:lnTo>
                    <a:pt x="68" y="53"/>
                  </a:lnTo>
                  <a:lnTo>
                    <a:pt x="68" y="53"/>
                  </a:lnTo>
                  <a:lnTo>
                    <a:pt x="50" y="50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27" y="36"/>
                  </a:lnTo>
                  <a:lnTo>
                    <a:pt x="18" y="27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4"/>
            <p:cNvSpPr>
              <a:spLocks/>
            </p:cNvSpPr>
            <p:nvPr/>
          </p:nvSpPr>
          <p:spPr bwMode="auto">
            <a:xfrm>
              <a:off x="4374" y="2677"/>
              <a:ext cx="154" cy="15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112" y="12"/>
                </a:cxn>
                <a:cxn ang="0">
                  <a:pos x="109" y="6"/>
                </a:cxn>
                <a:cxn ang="0">
                  <a:pos x="101" y="0"/>
                </a:cxn>
                <a:cxn ang="0">
                  <a:pos x="95" y="0"/>
                </a:cxn>
                <a:cxn ang="0">
                  <a:pos x="86" y="0"/>
                </a:cxn>
                <a:cxn ang="0">
                  <a:pos x="71" y="3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38" y="21"/>
                </a:cxn>
                <a:cxn ang="0">
                  <a:pos x="24" y="36"/>
                </a:cxn>
                <a:cxn ang="0">
                  <a:pos x="12" y="53"/>
                </a:cxn>
                <a:cxn ang="0">
                  <a:pos x="3" y="74"/>
                </a:cxn>
                <a:cxn ang="0">
                  <a:pos x="0" y="94"/>
                </a:cxn>
                <a:cxn ang="0">
                  <a:pos x="3" y="112"/>
                </a:cxn>
                <a:cxn ang="0">
                  <a:pos x="6" y="121"/>
                </a:cxn>
                <a:cxn ang="0">
                  <a:pos x="12" y="130"/>
                </a:cxn>
                <a:cxn ang="0">
                  <a:pos x="21" y="136"/>
                </a:cxn>
                <a:cxn ang="0">
                  <a:pos x="29" y="142"/>
                </a:cxn>
                <a:cxn ang="0">
                  <a:pos x="29" y="142"/>
                </a:cxn>
                <a:cxn ang="0">
                  <a:pos x="50" y="151"/>
                </a:cxn>
                <a:cxn ang="0">
                  <a:pos x="68" y="153"/>
                </a:cxn>
                <a:cxn ang="0">
                  <a:pos x="86" y="151"/>
                </a:cxn>
                <a:cxn ang="0">
                  <a:pos x="101" y="148"/>
                </a:cxn>
                <a:cxn ang="0">
                  <a:pos x="112" y="142"/>
                </a:cxn>
                <a:cxn ang="0">
                  <a:pos x="124" y="133"/>
                </a:cxn>
                <a:cxn ang="0">
                  <a:pos x="139" y="115"/>
                </a:cxn>
                <a:cxn ang="0">
                  <a:pos x="139" y="115"/>
                </a:cxn>
                <a:cxn ang="0">
                  <a:pos x="145" y="103"/>
                </a:cxn>
                <a:cxn ang="0">
                  <a:pos x="151" y="89"/>
                </a:cxn>
                <a:cxn ang="0">
                  <a:pos x="154" y="74"/>
                </a:cxn>
                <a:cxn ang="0">
                  <a:pos x="154" y="56"/>
                </a:cxn>
                <a:cxn ang="0">
                  <a:pos x="151" y="41"/>
                </a:cxn>
                <a:cxn ang="0">
                  <a:pos x="142" y="27"/>
                </a:cxn>
                <a:cxn ang="0">
                  <a:pos x="130" y="18"/>
                </a:cxn>
                <a:cxn ang="0">
                  <a:pos x="112" y="12"/>
                </a:cxn>
                <a:cxn ang="0">
                  <a:pos x="112" y="12"/>
                </a:cxn>
              </a:cxnLst>
              <a:rect l="0" t="0" r="r" b="b"/>
              <a:pathLst>
                <a:path w="154" h="153">
                  <a:moveTo>
                    <a:pt x="112" y="12"/>
                  </a:moveTo>
                  <a:lnTo>
                    <a:pt x="112" y="12"/>
                  </a:lnTo>
                  <a:lnTo>
                    <a:pt x="109" y="6"/>
                  </a:lnTo>
                  <a:lnTo>
                    <a:pt x="101" y="0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71" y="3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38" y="21"/>
                  </a:lnTo>
                  <a:lnTo>
                    <a:pt x="24" y="36"/>
                  </a:lnTo>
                  <a:lnTo>
                    <a:pt x="12" y="53"/>
                  </a:lnTo>
                  <a:lnTo>
                    <a:pt x="3" y="74"/>
                  </a:lnTo>
                  <a:lnTo>
                    <a:pt x="0" y="94"/>
                  </a:lnTo>
                  <a:lnTo>
                    <a:pt x="3" y="112"/>
                  </a:lnTo>
                  <a:lnTo>
                    <a:pt x="6" y="121"/>
                  </a:lnTo>
                  <a:lnTo>
                    <a:pt x="12" y="130"/>
                  </a:lnTo>
                  <a:lnTo>
                    <a:pt x="21" y="136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50" y="151"/>
                  </a:lnTo>
                  <a:lnTo>
                    <a:pt x="68" y="153"/>
                  </a:lnTo>
                  <a:lnTo>
                    <a:pt x="86" y="151"/>
                  </a:lnTo>
                  <a:lnTo>
                    <a:pt x="101" y="148"/>
                  </a:lnTo>
                  <a:lnTo>
                    <a:pt x="112" y="142"/>
                  </a:lnTo>
                  <a:lnTo>
                    <a:pt x="124" y="133"/>
                  </a:lnTo>
                  <a:lnTo>
                    <a:pt x="139" y="115"/>
                  </a:lnTo>
                  <a:lnTo>
                    <a:pt x="139" y="115"/>
                  </a:lnTo>
                  <a:lnTo>
                    <a:pt x="145" y="103"/>
                  </a:lnTo>
                  <a:lnTo>
                    <a:pt x="151" y="89"/>
                  </a:lnTo>
                  <a:lnTo>
                    <a:pt x="154" y="74"/>
                  </a:lnTo>
                  <a:lnTo>
                    <a:pt x="154" y="56"/>
                  </a:lnTo>
                  <a:lnTo>
                    <a:pt x="151" y="41"/>
                  </a:lnTo>
                  <a:lnTo>
                    <a:pt x="142" y="27"/>
                  </a:lnTo>
                  <a:lnTo>
                    <a:pt x="130" y="18"/>
                  </a:lnTo>
                  <a:lnTo>
                    <a:pt x="112" y="12"/>
                  </a:lnTo>
                  <a:lnTo>
                    <a:pt x="112" y="12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5"/>
            <p:cNvSpPr>
              <a:spLocks/>
            </p:cNvSpPr>
            <p:nvPr/>
          </p:nvSpPr>
          <p:spPr bwMode="auto">
            <a:xfrm>
              <a:off x="4344" y="2981"/>
              <a:ext cx="217" cy="106"/>
            </a:xfrm>
            <a:custGeom>
              <a:avLst/>
              <a:gdLst/>
              <a:ahLst/>
              <a:cxnLst>
                <a:cxn ang="0">
                  <a:pos x="217" y="100"/>
                </a:cxn>
                <a:cxn ang="0">
                  <a:pos x="217" y="100"/>
                </a:cxn>
                <a:cxn ang="0">
                  <a:pos x="208" y="88"/>
                </a:cxn>
                <a:cxn ang="0">
                  <a:pos x="199" y="79"/>
                </a:cxn>
                <a:cxn ang="0">
                  <a:pos x="187" y="71"/>
                </a:cxn>
                <a:cxn ang="0">
                  <a:pos x="172" y="65"/>
                </a:cxn>
                <a:cxn ang="0">
                  <a:pos x="172" y="65"/>
                </a:cxn>
                <a:cxn ang="0">
                  <a:pos x="137" y="47"/>
                </a:cxn>
                <a:cxn ang="0">
                  <a:pos x="107" y="29"/>
                </a:cxn>
                <a:cxn ang="0">
                  <a:pos x="107" y="29"/>
                </a:cxn>
                <a:cxn ang="0">
                  <a:pos x="80" y="12"/>
                </a:cxn>
                <a:cxn ang="0">
                  <a:pos x="65" y="6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27" y="3"/>
                </a:cxn>
                <a:cxn ang="0">
                  <a:pos x="12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3" y="26"/>
                </a:cxn>
                <a:cxn ang="0">
                  <a:pos x="6" y="32"/>
                </a:cxn>
                <a:cxn ang="0">
                  <a:pos x="21" y="44"/>
                </a:cxn>
                <a:cxn ang="0">
                  <a:pos x="36" y="53"/>
                </a:cxn>
                <a:cxn ang="0">
                  <a:pos x="36" y="53"/>
                </a:cxn>
                <a:cxn ang="0">
                  <a:pos x="56" y="65"/>
                </a:cxn>
                <a:cxn ang="0">
                  <a:pos x="77" y="71"/>
                </a:cxn>
                <a:cxn ang="0">
                  <a:pos x="122" y="82"/>
                </a:cxn>
                <a:cxn ang="0">
                  <a:pos x="122" y="82"/>
                </a:cxn>
                <a:cxn ang="0">
                  <a:pos x="178" y="97"/>
                </a:cxn>
                <a:cxn ang="0">
                  <a:pos x="178" y="97"/>
                </a:cxn>
                <a:cxn ang="0">
                  <a:pos x="193" y="100"/>
                </a:cxn>
                <a:cxn ang="0">
                  <a:pos x="208" y="103"/>
                </a:cxn>
                <a:cxn ang="0">
                  <a:pos x="208" y="103"/>
                </a:cxn>
                <a:cxn ang="0">
                  <a:pos x="214" y="106"/>
                </a:cxn>
                <a:cxn ang="0">
                  <a:pos x="214" y="106"/>
                </a:cxn>
                <a:cxn ang="0">
                  <a:pos x="217" y="106"/>
                </a:cxn>
                <a:cxn ang="0">
                  <a:pos x="217" y="100"/>
                </a:cxn>
              </a:cxnLst>
              <a:rect l="0" t="0" r="r" b="b"/>
              <a:pathLst>
                <a:path w="217" h="106">
                  <a:moveTo>
                    <a:pt x="217" y="100"/>
                  </a:moveTo>
                  <a:lnTo>
                    <a:pt x="217" y="100"/>
                  </a:lnTo>
                  <a:lnTo>
                    <a:pt x="208" y="88"/>
                  </a:lnTo>
                  <a:lnTo>
                    <a:pt x="199" y="79"/>
                  </a:lnTo>
                  <a:lnTo>
                    <a:pt x="187" y="71"/>
                  </a:lnTo>
                  <a:lnTo>
                    <a:pt x="172" y="65"/>
                  </a:lnTo>
                  <a:lnTo>
                    <a:pt x="172" y="65"/>
                  </a:lnTo>
                  <a:lnTo>
                    <a:pt x="137" y="47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80" y="12"/>
                  </a:lnTo>
                  <a:lnTo>
                    <a:pt x="65" y="6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27" y="3"/>
                  </a:lnTo>
                  <a:lnTo>
                    <a:pt x="12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3" y="26"/>
                  </a:lnTo>
                  <a:lnTo>
                    <a:pt x="6" y="32"/>
                  </a:lnTo>
                  <a:lnTo>
                    <a:pt x="21" y="44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56" y="65"/>
                  </a:lnTo>
                  <a:lnTo>
                    <a:pt x="77" y="71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78" y="97"/>
                  </a:lnTo>
                  <a:lnTo>
                    <a:pt x="178" y="97"/>
                  </a:lnTo>
                  <a:lnTo>
                    <a:pt x="193" y="100"/>
                  </a:lnTo>
                  <a:lnTo>
                    <a:pt x="208" y="103"/>
                  </a:lnTo>
                  <a:lnTo>
                    <a:pt x="208" y="103"/>
                  </a:lnTo>
                  <a:lnTo>
                    <a:pt x="214" y="106"/>
                  </a:lnTo>
                  <a:lnTo>
                    <a:pt x="214" y="106"/>
                  </a:lnTo>
                  <a:lnTo>
                    <a:pt x="217" y="106"/>
                  </a:lnTo>
                  <a:lnTo>
                    <a:pt x="217" y="10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6"/>
            <p:cNvSpPr>
              <a:spLocks/>
            </p:cNvSpPr>
            <p:nvPr/>
          </p:nvSpPr>
          <p:spPr bwMode="auto">
            <a:xfrm>
              <a:off x="4540" y="3060"/>
              <a:ext cx="65" cy="1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41" y="21"/>
                </a:cxn>
                <a:cxn ang="0">
                  <a:pos x="41" y="21"/>
                </a:cxn>
                <a:cxn ang="0">
                  <a:pos x="56" y="33"/>
                </a:cxn>
                <a:cxn ang="0">
                  <a:pos x="62" y="39"/>
                </a:cxn>
                <a:cxn ang="0">
                  <a:pos x="65" y="48"/>
                </a:cxn>
                <a:cxn ang="0">
                  <a:pos x="65" y="48"/>
                </a:cxn>
                <a:cxn ang="0">
                  <a:pos x="65" y="65"/>
                </a:cxn>
                <a:cxn ang="0">
                  <a:pos x="62" y="83"/>
                </a:cxn>
                <a:cxn ang="0">
                  <a:pos x="50" y="112"/>
                </a:cxn>
                <a:cxn ang="0">
                  <a:pos x="50" y="112"/>
                </a:cxn>
                <a:cxn ang="0">
                  <a:pos x="47" y="112"/>
                </a:cxn>
                <a:cxn ang="0">
                  <a:pos x="44" y="110"/>
                </a:cxn>
                <a:cxn ang="0">
                  <a:pos x="44" y="110"/>
                </a:cxn>
                <a:cxn ang="0">
                  <a:pos x="41" y="110"/>
                </a:cxn>
                <a:cxn ang="0">
                  <a:pos x="41" y="107"/>
                </a:cxn>
                <a:cxn ang="0">
                  <a:pos x="41" y="98"/>
                </a:cxn>
                <a:cxn ang="0">
                  <a:pos x="41" y="98"/>
                </a:cxn>
                <a:cxn ang="0">
                  <a:pos x="38" y="98"/>
                </a:cxn>
                <a:cxn ang="0">
                  <a:pos x="35" y="95"/>
                </a:cxn>
                <a:cxn ang="0">
                  <a:pos x="35" y="80"/>
                </a:cxn>
                <a:cxn ang="0">
                  <a:pos x="35" y="65"/>
                </a:cxn>
                <a:cxn ang="0">
                  <a:pos x="35" y="53"/>
                </a:cxn>
                <a:cxn ang="0">
                  <a:pos x="35" y="53"/>
                </a:cxn>
                <a:cxn ang="0">
                  <a:pos x="26" y="45"/>
                </a:cxn>
                <a:cxn ang="0">
                  <a:pos x="15" y="36"/>
                </a:cxn>
                <a:cxn ang="0">
                  <a:pos x="3" y="27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3" y="0"/>
                </a:cxn>
              </a:cxnLst>
              <a:rect l="0" t="0" r="r" b="b"/>
              <a:pathLst>
                <a:path w="65" h="112">
                  <a:moveTo>
                    <a:pt x="3" y="0"/>
                  </a:moveTo>
                  <a:lnTo>
                    <a:pt x="3" y="0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56" y="33"/>
                  </a:lnTo>
                  <a:lnTo>
                    <a:pt x="62" y="3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65"/>
                  </a:lnTo>
                  <a:lnTo>
                    <a:pt x="62" y="83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47" y="112"/>
                  </a:lnTo>
                  <a:lnTo>
                    <a:pt x="44" y="110"/>
                  </a:lnTo>
                  <a:lnTo>
                    <a:pt x="44" y="110"/>
                  </a:lnTo>
                  <a:lnTo>
                    <a:pt x="41" y="110"/>
                  </a:lnTo>
                  <a:lnTo>
                    <a:pt x="41" y="107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38" y="98"/>
                  </a:lnTo>
                  <a:lnTo>
                    <a:pt x="35" y="95"/>
                  </a:lnTo>
                  <a:lnTo>
                    <a:pt x="35" y="80"/>
                  </a:lnTo>
                  <a:lnTo>
                    <a:pt x="35" y="65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26" y="45"/>
                  </a:lnTo>
                  <a:lnTo>
                    <a:pt x="15" y="36"/>
                  </a:lnTo>
                  <a:lnTo>
                    <a:pt x="3" y="27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7"/>
            <p:cNvSpPr>
              <a:spLocks/>
            </p:cNvSpPr>
            <p:nvPr/>
          </p:nvSpPr>
          <p:spPr bwMode="auto">
            <a:xfrm>
              <a:off x="4581" y="3161"/>
              <a:ext cx="6" cy="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8"/>
            <p:cNvSpPr>
              <a:spLocks/>
            </p:cNvSpPr>
            <p:nvPr/>
          </p:nvSpPr>
          <p:spPr bwMode="auto">
            <a:xfrm>
              <a:off x="4578" y="3146"/>
              <a:ext cx="6" cy="1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12"/>
                </a:cxn>
                <a:cxn ang="0">
                  <a:pos x="3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lnTo>
                    <a:pt x="6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9"/>
            <p:cNvSpPr>
              <a:spLocks/>
            </p:cNvSpPr>
            <p:nvPr/>
          </p:nvSpPr>
          <p:spPr bwMode="auto">
            <a:xfrm>
              <a:off x="4587" y="3164"/>
              <a:ext cx="6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0"/>
            <p:cNvSpPr>
              <a:spLocks/>
            </p:cNvSpPr>
            <p:nvPr/>
          </p:nvSpPr>
          <p:spPr bwMode="auto">
            <a:xfrm>
              <a:off x="4581" y="3102"/>
              <a:ext cx="6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6" y="32"/>
                </a:cxn>
                <a:cxn ang="0">
                  <a:pos x="3" y="44"/>
                </a:cxn>
                <a:cxn ang="0">
                  <a:pos x="3" y="4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44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32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1"/>
            <p:cNvSpPr>
              <a:spLocks/>
            </p:cNvSpPr>
            <p:nvPr/>
          </p:nvSpPr>
          <p:spPr bwMode="auto">
            <a:xfrm>
              <a:off x="4587" y="3102"/>
              <a:ext cx="9" cy="5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9" y="14"/>
                </a:cxn>
                <a:cxn ang="0">
                  <a:pos x="9" y="29"/>
                </a:cxn>
                <a:cxn ang="0">
                  <a:pos x="6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6" y="1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9" h="56">
                  <a:moveTo>
                    <a:pt x="6" y="0"/>
                  </a:moveTo>
                  <a:lnTo>
                    <a:pt x="6" y="0"/>
                  </a:lnTo>
                  <a:lnTo>
                    <a:pt x="9" y="14"/>
                  </a:lnTo>
                  <a:lnTo>
                    <a:pt x="9" y="29"/>
                  </a:lnTo>
                  <a:lnTo>
                    <a:pt x="6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1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2"/>
            <p:cNvSpPr>
              <a:spLocks/>
            </p:cNvSpPr>
            <p:nvPr/>
          </p:nvSpPr>
          <p:spPr bwMode="auto">
            <a:xfrm>
              <a:off x="4374" y="3037"/>
              <a:ext cx="169" cy="206"/>
            </a:xfrm>
            <a:custGeom>
              <a:avLst/>
              <a:gdLst/>
              <a:ahLst/>
              <a:cxnLst>
                <a:cxn ang="0">
                  <a:pos x="68" y="203"/>
                </a:cxn>
                <a:cxn ang="0">
                  <a:pos x="83" y="197"/>
                </a:cxn>
                <a:cxn ang="0">
                  <a:pos x="83" y="194"/>
                </a:cxn>
                <a:cxn ang="0">
                  <a:pos x="80" y="183"/>
                </a:cxn>
                <a:cxn ang="0">
                  <a:pos x="86" y="183"/>
                </a:cxn>
                <a:cxn ang="0">
                  <a:pos x="95" y="177"/>
                </a:cxn>
                <a:cxn ang="0">
                  <a:pos x="95" y="168"/>
                </a:cxn>
                <a:cxn ang="0">
                  <a:pos x="92" y="159"/>
                </a:cxn>
                <a:cxn ang="0">
                  <a:pos x="107" y="156"/>
                </a:cxn>
                <a:cxn ang="0">
                  <a:pos x="109" y="153"/>
                </a:cxn>
                <a:cxn ang="0">
                  <a:pos x="109" y="138"/>
                </a:cxn>
                <a:cxn ang="0">
                  <a:pos x="118" y="138"/>
                </a:cxn>
                <a:cxn ang="0">
                  <a:pos x="130" y="133"/>
                </a:cxn>
                <a:cxn ang="0">
                  <a:pos x="133" y="127"/>
                </a:cxn>
                <a:cxn ang="0">
                  <a:pos x="133" y="115"/>
                </a:cxn>
                <a:cxn ang="0">
                  <a:pos x="124" y="109"/>
                </a:cxn>
                <a:cxn ang="0">
                  <a:pos x="139" y="106"/>
                </a:cxn>
                <a:cxn ang="0">
                  <a:pos x="142" y="100"/>
                </a:cxn>
                <a:cxn ang="0">
                  <a:pos x="136" y="85"/>
                </a:cxn>
                <a:cxn ang="0">
                  <a:pos x="145" y="79"/>
                </a:cxn>
                <a:cxn ang="0">
                  <a:pos x="148" y="62"/>
                </a:cxn>
                <a:cxn ang="0">
                  <a:pos x="139" y="56"/>
                </a:cxn>
                <a:cxn ang="0">
                  <a:pos x="154" y="50"/>
                </a:cxn>
                <a:cxn ang="0">
                  <a:pos x="154" y="35"/>
                </a:cxn>
                <a:cxn ang="0">
                  <a:pos x="166" y="32"/>
                </a:cxn>
                <a:cxn ang="0">
                  <a:pos x="169" y="20"/>
                </a:cxn>
                <a:cxn ang="0">
                  <a:pos x="166" y="18"/>
                </a:cxn>
                <a:cxn ang="0">
                  <a:pos x="151" y="9"/>
                </a:cxn>
                <a:cxn ang="0">
                  <a:pos x="139" y="3"/>
                </a:cxn>
                <a:cxn ang="0">
                  <a:pos x="124" y="0"/>
                </a:cxn>
                <a:cxn ang="0">
                  <a:pos x="109" y="3"/>
                </a:cxn>
                <a:cxn ang="0">
                  <a:pos x="89" y="18"/>
                </a:cxn>
                <a:cxn ang="0">
                  <a:pos x="71" y="32"/>
                </a:cxn>
                <a:cxn ang="0">
                  <a:pos x="44" y="71"/>
                </a:cxn>
                <a:cxn ang="0">
                  <a:pos x="26" y="91"/>
                </a:cxn>
                <a:cxn ang="0">
                  <a:pos x="12" y="115"/>
                </a:cxn>
                <a:cxn ang="0">
                  <a:pos x="0" y="141"/>
                </a:cxn>
                <a:cxn ang="0">
                  <a:pos x="3" y="162"/>
                </a:cxn>
                <a:cxn ang="0">
                  <a:pos x="6" y="171"/>
                </a:cxn>
                <a:cxn ang="0">
                  <a:pos x="29" y="197"/>
                </a:cxn>
                <a:cxn ang="0">
                  <a:pos x="44" y="203"/>
                </a:cxn>
                <a:cxn ang="0">
                  <a:pos x="59" y="203"/>
                </a:cxn>
              </a:cxnLst>
              <a:rect l="0" t="0" r="r" b="b"/>
              <a:pathLst>
                <a:path w="169" h="206">
                  <a:moveTo>
                    <a:pt x="68" y="203"/>
                  </a:moveTo>
                  <a:lnTo>
                    <a:pt x="68" y="203"/>
                  </a:lnTo>
                  <a:lnTo>
                    <a:pt x="74" y="203"/>
                  </a:lnTo>
                  <a:lnTo>
                    <a:pt x="83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1"/>
                  </a:lnTo>
                  <a:lnTo>
                    <a:pt x="80" y="183"/>
                  </a:lnTo>
                  <a:lnTo>
                    <a:pt x="80" y="183"/>
                  </a:lnTo>
                  <a:lnTo>
                    <a:pt x="86" y="183"/>
                  </a:lnTo>
                  <a:lnTo>
                    <a:pt x="95" y="177"/>
                  </a:lnTo>
                  <a:lnTo>
                    <a:pt x="95" y="177"/>
                  </a:lnTo>
                  <a:lnTo>
                    <a:pt x="95" y="171"/>
                  </a:lnTo>
                  <a:lnTo>
                    <a:pt x="95" y="168"/>
                  </a:lnTo>
                  <a:lnTo>
                    <a:pt x="92" y="159"/>
                  </a:lnTo>
                  <a:lnTo>
                    <a:pt x="92" y="159"/>
                  </a:lnTo>
                  <a:lnTo>
                    <a:pt x="101" y="159"/>
                  </a:lnTo>
                  <a:lnTo>
                    <a:pt x="107" y="156"/>
                  </a:lnTo>
                  <a:lnTo>
                    <a:pt x="109" y="153"/>
                  </a:lnTo>
                  <a:lnTo>
                    <a:pt x="109" y="153"/>
                  </a:lnTo>
                  <a:lnTo>
                    <a:pt x="112" y="147"/>
                  </a:lnTo>
                  <a:lnTo>
                    <a:pt x="109" y="138"/>
                  </a:lnTo>
                  <a:lnTo>
                    <a:pt x="109" y="138"/>
                  </a:lnTo>
                  <a:lnTo>
                    <a:pt x="118" y="138"/>
                  </a:lnTo>
                  <a:lnTo>
                    <a:pt x="124" y="135"/>
                  </a:lnTo>
                  <a:lnTo>
                    <a:pt x="130" y="133"/>
                  </a:lnTo>
                  <a:lnTo>
                    <a:pt x="133" y="127"/>
                  </a:lnTo>
                  <a:lnTo>
                    <a:pt x="133" y="127"/>
                  </a:lnTo>
                  <a:lnTo>
                    <a:pt x="133" y="121"/>
                  </a:lnTo>
                  <a:lnTo>
                    <a:pt x="133" y="115"/>
                  </a:lnTo>
                  <a:lnTo>
                    <a:pt x="124" y="109"/>
                  </a:lnTo>
                  <a:lnTo>
                    <a:pt x="124" y="109"/>
                  </a:lnTo>
                  <a:lnTo>
                    <a:pt x="136" y="109"/>
                  </a:lnTo>
                  <a:lnTo>
                    <a:pt x="139" y="106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91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45" y="79"/>
                  </a:lnTo>
                  <a:lnTo>
                    <a:pt x="148" y="71"/>
                  </a:lnTo>
                  <a:lnTo>
                    <a:pt x="148" y="62"/>
                  </a:lnTo>
                  <a:lnTo>
                    <a:pt x="139" y="56"/>
                  </a:lnTo>
                  <a:lnTo>
                    <a:pt x="139" y="56"/>
                  </a:lnTo>
                  <a:lnTo>
                    <a:pt x="148" y="53"/>
                  </a:lnTo>
                  <a:lnTo>
                    <a:pt x="154" y="50"/>
                  </a:lnTo>
                  <a:lnTo>
                    <a:pt x="154" y="44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6" y="32"/>
                  </a:lnTo>
                  <a:lnTo>
                    <a:pt x="169" y="29"/>
                  </a:lnTo>
                  <a:lnTo>
                    <a:pt x="169" y="20"/>
                  </a:lnTo>
                  <a:lnTo>
                    <a:pt x="169" y="20"/>
                  </a:lnTo>
                  <a:lnTo>
                    <a:pt x="166" y="18"/>
                  </a:lnTo>
                  <a:lnTo>
                    <a:pt x="160" y="15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39" y="3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18" y="0"/>
                  </a:lnTo>
                  <a:lnTo>
                    <a:pt x="109" y="3"/>
                  </a:lnTo>
                  <a:lnTo>
                    <a:pt x="109" y="3"/>
                  </a:lnTo>
                  <a:lnTo>
                    <a:pt x="89" y="18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56" y="53"/>
                  </a:lnTo>
                  <a:lnTo>
                    <a:pt x="44" y="71"/>
                  </a:lnTo>
                  <a:lnTo>
                    <a:pt x="44" y="71"/>
                  </a:lnTo>
                  <a:lnTo>
                    <a:pt x="26" y="91"/>
                  </a:lnTo>
                  <a:lnTo>
                    <a:pt x="12" y="115"/>
                  </a:lnTo>
                  <a:lnTo>
                    <a:pt x="12" y="115"/>
                  </a:lnTo>
                  <a:lnTo>
                    <a:pt x="6" y="130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3" y="162"/>
                  </a:lnTo>
                  <a:lnTo>
                    <a:pt x="6" y="171"/>
                  </a:lnTo>
                  <a:lnTo>
                    <a:pt x="6" y="171"/>
                  </a:lnTo>
                  <a:lnTo>
                    <a:pt x="18" y="186"/>
                  </a:lnTo>
                  <a:lnTo>
                    <a:pt x="29" y="197"/>
                  </a:lnTo>
                  <a:lnTo>
                    <a:pt x="29" y="197"/>
                  </a:lnTo>
                  <a:lnTo>
                    <a:pt x="44" y="203"/>
                  </a:lnTo>
                  <a:lnTo>
                    <a:pt x="53" y="206"/>
                  </a:lnTo>
                  <a:lnTo>
                    <a:pt x="59" y="203"/>
                  </a:lnTo>
                  <a:lnTo>
                    <a:pt x="68" y="203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3"/>
            <p:cNvSpPr>
              <a:spLocks/>
            </p:cNvSpPr>
            <p:nvPr/>
          </p:nvSpPr>
          <p:spPr bwMode="auto">
            <a:xfrm>
              <a:off x="4312" y="2786"/>
              <a:ext cx="219" cy="52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41" y="62"/>
                </a:cxn>
                <a:cxn ang="0">
                  <a:pos x="20" y="127"/>
                </a:cxn>
                <a:cxn ang="0">
                  <a:pos x="3" y="207"/>
                </a:cxn>
                <a:cxn ang="0">
                  <a:pos x="0" y="227"/>
                </a:cxn>
                <a:cxn ang="0">
                  <a:pos x="6" y="271"/>
                </a:cxn>
                <a:cxn ang="0">
                  <a:pos x="23" y="342"/>
                </a:cxn>
                <a:cxn ang="0">
                  <a:pos x="80" y="472"/>
                </a:cxn>
                <a:cxn ang="0">
                  <a:pos x="100" y="522"/>
                </a:cxn>
                <a:cxn ang="0">
                  <a:pos x="106" y="519"/>
                </a:cxn>
                <a:cxn ang="0">
                  <a:pos x="124" y="498"/>
                </a:cxn>
                <a:cxn ang="0">
                  <a:pos x="130" y="478"/>
                </a:cxn>
                <a:cxn ang="0">
                  <a:pos x="130" y="463"/>
                </a:cxn>
                <a:cxn ang="0">
                  <a:pos x="133" y="413"/>
                </a:cxn>
                <a:cxn ang="0">
                  <a:pos x="157" y="384"/>
                </a:cxn>
                <a:cxn ang="0">
                  <a:pos x="171" y="366"/>
                </a:cxn>
                <a:cxn ang="0">
                  <a:pos x="180" y="336"/>
                </a:cxn>
                <a:cxn ang="0">
                  <a:pos x="177" y="319"/>
                </a:cxn>
                <a:cxn ang="0">
                  <a:pos x="177" y="304"/>
                </a:cxn>
                <a:cxn ang="0">
                  <a:pos x="192" y="286"/>
                </a:cxn>
                <a:cxn ang="0">
                  <a:pos x="201" y="277"/>
                </a:cxn>
                <a:cxn ang="0">
                  <a:pos x="219" y="257"/>
                </a:cxn>
                <a:cxn ang="0">
                  <a:pos x="204" y="248"/>
                </a:cxn>
                <a:cxn ang="0">
                  <a:pos x="139" y="192"/>
                </a:cxn>
                <a:cxn ang="0">
                  <a:pos x="115" y="159"/>
                </a:cxn>
                <a:cxn ang="0">
                  <a:pos x="118" y="156"/>
                </a:cxn>
                <a:cxn ang="0">
                  <a:pos x="121" y="151"/>
                </a:cxn>
                <a:cxn ang="0">
                  <a:pos x="103" y="142"/>
                </a:cxn>
                <a:cxn ang="0">
                  <a:pos x="109" y="136"/>
                </a:cxn>
                <a:cxn ang="0">
                  <a:pos x="109" y="121"/>
                </a:cxn>
                <a:cxn ang="0">
                  <a:pos x="109" y="112"/>
                </a:cxn>
                <a:cxn ang="0">
                  <a:pos x="115" y="80"/>
                </a:cxn>
                <a:cxn ang="0">
                  <a:pos x="130" y="39"/>
                </a:cxn>
                <a:cxn ang="0">
                  <a:pos x="130" y="33"/>
                </a:cxn>
                <a:cxn ang="0">
                  <a:pos x="115" y="21"/>
                </a:cxn>
                <a:cxn ang="0">
                  <a:pos x="80" y="3"/>
                </a:cxn>
                <a:cxn ang="0">
                  <a:pos x="71" y="0"/>
                </a:cxn>
              </a:cxnLst>
              <a:rect l="0" t="0" r="r" b="b"/>
              <a:pathLst>
                <a:path w="219" h="522">
                  <a:moveTo>
                    <a:pt x="71" y="0"/>
                  </a:moveTo>
                  <a:lnTo>
                    <a:pt x="71" y="0"/>
                  </a:lnTo>
                  <a:lnTo>
                    <a:pt x="62" y="18"/>
                  </a:lnTo>
                  <a:lnTo>
                    <a:pt x="41" y="62"/>
                  </a:lnTo>
                  <a:lnTo>
                    <a:pt x="29" y="92"/>
                  </a:lnTo>
                  <a:lnTo>
                    <a:pt x="20" y="127"/>
                  </a:lnTo>
                  <a:lnTo>
                    <a:pt x="8" y="165"/>
                  </a:lnTo>
                  <a:lnTo>
                    <a:pt x="3" y="207"/>
                  </a:lnTo>
                  <a:lnTo>
                    <a:pt x="3" y="207"/>
                  </a:lnTo>
                  <a:lnTo>
                    <a:pt x="0" y="227"/>
                  </a:lnTo>
                  <a:lnTo>
                    <a:pt x="3" y="248"/>
                  </a:lnTo>
                  <a:lnTo>
                    <a:pt x="6" y="271"/>
                  </a:lnTo>
                  <a:lnTo>
                    <a:pt x="8" y="295"/>
                  </a:lnTo>
                  <a:lnTo>
                    <a:pt x="23" y="342"/>
                  </a:lnTo>
                  <a:lnTo>
                    <a:pt x="41" y="389"/>
                  </a:lnTo>
                  <a:lnTo>
                    <a:pt x="80" y="472"/>
                  </a:lnTo>
                  <a:lnTo>
                    <a:pt x="91" y="501"/>
                  </a:lnTo>
                  <a:lnTo>
                    <a:pt x="100" y="522"/>
                  </a:lnTo>
                  <a:lnTo>
                    <a:pt x="100" y="522"/>
                  </a:lnTo>
                  <a:lnTo>
                    <a:pt x="106" y="519"/>
                  </a:lnTo>
                  <a:lnTo>
                    <a:pt x="118" y="507"/>
                  </a:lnTo>
                  <a:lnTo>
                    <a:pt x="124" y="498"/>
                  </a:lnTo>
                  <a:lnTo>
                    <a:pt x="127" y="490"/>
                  </a:lnTo>
                  <a:lnTo>
                    <a:pt x="130" y="478"/>
                  </a:lnTo>
                  <a:lnTo>
                    <a:pt x="130" y="463"/>
                  </a:lnTo>
                  <a:lnTo>
                    <a:pt x="130" y="463"/>
                  </a:lnTo>
                  <a:lnTo>
                    <a:pt x="130" y="437"/>
                  </a:lnTo>
                  <a:lnTo>
                    <a:pt x="133" y="413"/>
                  </a:lnTo>
                  <a:lnTo>
                    <a:pt x="142" y="398"/>
                  </a:lnTo>
                  <a:lnTo>
                    <a:pt x="157" y="384"/>
                  </a:lnTo>
                  <a:lnTo>
                    <a:pt x="157" y="384"/>
                  </a:lnTo>
                  <a:lnTo>
                    <a:pt x="171" y="366"/>
                  </a:lnTo>
                  <a:lnTo>
                    <a:pt x="177" y="351"/>
                  </a:lnTo>
                  <a:lnTo>
                    <a:pt x="180" y="336"/>
                  </a:lnTo>
                  <a:lnTo>
                    <a:pt x="177" y="319"/>
                  </a:lnTo>
                  <a:lnTo>
                    <a:pt x="177" y="319"/>
                  </a:lnTo>
                  <a:lnTo>
                    <a:pt x="174" y="310"/>
                  </a:lnTo>
                  <a:lnTo>
                    <a:pt x="177" y="304"/>
                  </a:lnTo>
                  <a:lnTo>
                    <a:pt x="183" y="292"/>
                  </a:lnTo>
                  <a:lnTo>
                    <a:pt x="192" y="286"/>
                  </a:lnTo>
                  <a:lnTo>
                    <a:pt x="201" y="277"/>
                  </a:lnTo>
                  <a:lnTo>
                    <a:pt x="201" y="277"/>
                  </a:lnTo>
                  <a:lnTo>
                    <a:pt x="213" y="266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04" y="248"/>
                  </a:lnTo>
                  <a:lnTo>
                    <a:pt x="171" y="221"/>
                  </a:lnTo>
                  <a:lnTo>
                    <a:pt x="139" y="192"/>
                  </a:lnTo>
                  <a:lnTo>
                    <a:pt x="124" y="174"/>
                  </a:lnTo>
                  <a:lnTo>
                    <a:pt x="115" y="159"/>
                  </a:lnTo>
                  <a:lnTo>
                    <a:pt x="115" y="159"/>
                  </a:lnTo>
                  <a:lnTo>
                    <a:pt x="118" y="156"/>
                  </a:lnTo>
                  <a:lnTo>
                    <a:pt x="121" y="154"/>
                  </a:lnTo>
                  <a:lnTo>
                    <a:pt x="121" y="151"/>
                  </a:lnTo>
                  <a:lnTo>
                    <a:pt x="118" y="148"/>
                  </a:lnTo>
                  <a:lnTo>
                    <a:pt x="103" y="142"/>
                  </a:lnTo>
                  <a:lnTo>
                    <a:pt x="103" y="142"/>
                  </a:lnTo>
                  <a:lnTo>
                    <a:pt x="109" y="136"/>
                  </a:lnTo>
                  <a:lnTo>
                    <a:pt x="112" y="130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12"/>
                  </a:lnTo>
                  <a:lnTo>
                    <a:pt x="109" y="103"/>
                  </a:lnTo>
                  <a:lnTo>
                    <a:pt x="115" y="80"/>
                  </a:lnTo>
                  <a:lnTo>
                    <a:pt x="121" y="56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0" y="33"/>
                  </a:lnTo>
                  <a:lnTo>
                    <a:pt x="124" y="27"/>
                  </a:lnTo>
                  <a:lnTo>
                    <a:pt x="115" y="21"/>
                  </a:lnTo>
                  <a:lnTo>
                    <a:pt x="103" y="12"/>
                  </a:lnTo>
                  <a:lnTo>
                    <a:pt x="80" y="3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4"/>
            <p:cNvSpPr>
              <a:spLocks/>
            </p:cNvSpPr>
            <p:nvPr/>
          </p:nvSpPr>
          <p:spPr bwMode="auto">
            <a:xfrm>
              <a:off x="4398" y="2713"/>
              <a:ext cx="29" cy="7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4" y="14"/>
                </a:cxn>
                <a:cxn ang="0">
                  <a:pos x="2" y="35"/>
                </a:cxn>
                <a:cxn ang="0">
                  <a:pos x="2" y="44"/>
                </a:cxn>
                <a:cxn ang="0">
                  <a:pos x="0" y="53"/>
                </a:cxn>
                <a:cxn ang="0">
                  <a:pos x="2" y="64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8" y="76"/>
                </a:cxn>
                <a:cxn ang="0">
                  <a:pos x="11" y="76"/>
                </a:cxn>
                <a:cxn ang="0">
                  <a:pos x="11" y="73"/>
                </a:cxn>
                <a:cxn ang="0">
                  <a:pos x="11" y="73"/>
                </a:cxn>
                <a:cxn ang="0">
                  <a:pos x="5" y="58"/>
                </a:cxn>
                <a:cxn ang="0">
                  <a:pos x="2" y="53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5" y="32"/>
                </a:cxn>
                <a:cxn ang="0">
                  <a:pos x="11" y="2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29" h="76">
                  <a:moveTo>
                    <a:pt x="26" y="0"/>
                  </a:moveTo>
                  <a:lnTo>
                    <a:pt x="26" y="0"/>
                  </a:lnTo>
                  <a:lnTo>
                    <a:pt x="14" y="14"/>
                  </a:lnTo>
                  <a:lnTo>
                    <a:pt x="2" y="35"/>
                  </a:lnTo>
                  <a:lnTo>
                    <a:pt x="2" y="44"/>
                  </a:lnTo>
                  <a:lnTo>
                    <a:pt x="0" y="53"/>
                  </a:lnTo>
                  <a:lnTo>
                    <a:pt x="2" y="64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8" y="76"/>
                  </a:lnTo>
                  <a:lnTo>
                    <a:pt x="11" y="76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5" y="58"/>
                  </a:lnTo>
                  <a:lnTo>
                    <a:pt x="2" y="53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5" y="32"/>
                  </a:lnTo>
                  <a:lnTo>
                    <a:pt x="11" y="2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5"/>
            <p:cNvSpPr>
              <a:spLocks/>
            </p:cNvSpPr>
            <p:nvPr/>
          </p:nvSpPr>
          <p:spPr bwMode="auto">
            <a:xfrm>
              <a:off x="4421" y="2769"/>
              <a:ext cx="60" cy="47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57" y="17"/>
                </a:cxn>
                <a:cxn ang="0">
                  <a:pos x="54" y="26"/>
                </a:cxn>
                <a:cxn ang="0">
                  <a:pos x="48" y="32"/>
                </a:cxn>
                <a:cxn ang="0">
                  <a:pos x="48" y="32"/>
                </a:cxn>
                <a:cxn ang="0">
                  <a:pos x="39" y="35"/>
                </a:cxn>
                <a:cxn ang="0">
                  <a:pos x="30" y="38"/>
                </a:cxn>
                <a:cxn ang="0">
                  <a:pos x="30" y="38"/>
                </a:cxn>
                <a:cxn ang="0">
                  <a:pos x="18" y="41"/>
                </a:cxn>
                <a:cxn ang="0">
                  <a:pos x="12" y="41"/>
                </a:cxn>
                <a:cxn ang="0">
                  <a:pos x="9" y="38"/>
                </a:cxn>
                <a:cxn ang="0">
                  <a:pos x="9" y="38"/>
                </a:cxn>
                <a:cxn ang="0">
                  <a:pos x="6" y="38"/>
                </a:cxn>
                <a:cxn ang="0">
                  <a:pos x="3" y="38"/>
                </a:cxn>
                <a:cxn ang="0">
                  <a:pos x="0" y="41"/>
                </a:cxn>
                <a:cxn ang="0">
                  <a:pos x="0" y="44"/>
                </a:cxn>
                <a:cxn ang="0">
                  <a:pos x="3" y="47"/>
                </a:cxn>
                <a:cxn ang="0">
                  <a:pos x="6" y="47"/>
                </a:cxn>
                <a:cxn ang="0">
                  <a:pos x="6" y="47"/>
                </a:cxn>
                <a:cxn ang="0">
                  <a:pos x="18" y="47"/>
                </a:cxn>
                <a:cxn ang="0">
                  <a:pos x="18" y="47"/>
                </a:cxn>
                <a:cxn ang="0">
                  <a:pos x="30" y="44"/>
                </a:cxn>
                <a:cxn ang="0">
                  <a:pos x="30" y="44"/>
                </a:cxn>
                <a:cxn ang="0">
                  <a:pos x="39" y="41"/>
                </a:cxn>
                <a:cxn ang="0">
                  <a:pos x="48" y="35"/>
                </a:cxn>
                <a:cxn ang="0">
                  <a:pos x="48" y="35"/>
                </a:cxn>
                <a:cxn ang="0">
                  <a:pos x="54" y="29"/>
                </a:cxn>
                <a:cxn ang="0">
                  <a:pos x="60" y="20"/>
                </a:cxn>
                <a:cxn ang="0">
                  <a:pos x="60" y="8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60" h="47">
                  <a:moveTo>
                    <a:pt x="60" y="0"/>
                  </a:moveTo>
                  <a:lnTo>
                    <a:pt x="60" y="0"/>
                  </a:lnTo>
                  <a:lnTo>
                    <a:pt x="57" y="17"/>
                  </a:lnTo>
                  <a:lnTo>
                    <a:pt x="54" y="26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39" y="35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18" y="41"/>
                  </a:lnTo>
                  <a:lnTo>
                    <a:pt x="12" y="41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3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9" y="41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54" y="29"/>
                  </a:lnTo>
                  <a:lnTo>
                    <a:pt x="60" y="20"/>
                  </a:lnTo>
                  <a:lnTo>
                    <a:pt x="60" y="8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6"/>
            <p:cNvSpPr>
              <a:spLocks/>
            </p:cNvSpPr>
            <p:nvPr/>
          </p:nvSpPr>
          <p:spPr bwMode="auto">
            <a:xfrm>
              <a:off x="4341" y="2922"/>
              <a:ext cx="80" cy="62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0" y="0"/>
                </a:cxn>
                <a:cxn ang="0">
                  <a:pos x="74" y="9"/>
                </a:cxn>
                <a:cxn ang="0">
                  <a:pos x="65" y="12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21" y="26"/>
                </a:cxn>
                <a:cxn ang="0">
                  <a:pos x="21" y="26"/>
                </a:cxn>
                <a:cxn ang="0">
                  <a:pos x="12" y="32"/>
                </a:cxn>
                <a:cxn ang="0">
                  <a:pos x="6" y="41"/>
                </a:cxn>
                <a:cxn ang="0">
                  <a:pos x="3" y="4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3" y="62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9" y="50"/>
                </a:cxn>
                <a:cxn ang="0">
                  <a:pos x="12" y="41"/>
                </a:cxn>
                <a:cxn ang="0">
                  <a:pos x="15" y="35"/>
                </a:cxn>
                <a:cxn ang="0">
                  <a:pos x="24" y="32"/>
                </a:cxn>
                <a:cxn ang="0">
                  <a:pos x="39" y="23"/>
                </a:cxn>
                <a:cxn ang="0">
                  <a:pos x="54" y="20"/>
                </a:cxn>
                <a:cxn ang="0">
                  <a:pos x="54" y="20"/>
                </a:cxn>
                <a:cxn ang="0">
                  <a:pos x="68" y="12"/>
                </a:cxn>
                <a:cxn ang="0">
                  <a:pos x="77" y="9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0" h="62">
                  <a:moveTo>
                    <a:pt x="80" y="0"/>
                  </a:moveTo>
                  <a:lnTo>
                    <a:pt x="80" y="0"/>
                  </a:lnTo>
                  <a:lnTo>
                    <a:pt x="74" y="9"/>
                  </a:lnTo>
                  <a:lnTo>
                    <a:pt x="65" y="12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12" y="32"/>
                  </a:lnTo>
                  <a:lnTo>
                    <a:pt x="6" y="41"/>
                  </a:lnTo>
                  <a:lnTo>
                    <a:pt x="3" y="4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3" y="62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9" y="50"/>
                  </a:lnTo>
                  <a:lnTo>
                    <a:pt x="12" y="41"/>
                  </a:lnTo>
                  <a:lnTo>
                    <a:pt x="15" y="35"/>
                  </a:lnTo>
                  <a:lnTo>
                    <a:pt x="24" y="32"/>
                  </a:lnTo>
                  <a:lnTo>
                    <a:pt x="39" y="23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68" y="12"/>
                  </a:lnTo>
                  <a:lnTo>
                    <a:pt x="77" y="9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7"/>
            <p:cNvSpPr>
              <a:spLocks/>
            </p:cNvSpPr>
            <p:nvPr/>
          </p:nvSpPr>
          <p:spPr bwMode="auto">
            <a:xfrm>
              <a:off x="4492" y="2406"/>
              <a:ext cx="122" cy="91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85"/>
                </a:cxn>
                <a:cxn ang="0">
                  <a:pos x="0" y="77"/>
                </a:cxn>
                <a:cxn ang="0">
                  <a:pos x="3" y="65"/>
                </a:cxn>
                <a:cxn ang="0">
                  <a:pos x="6" y="53"/>
                </a:cxn>
                <a:cxn ang="0">
                  <a:pos x="15" y="38"/>
                </a:cxn>
                <a:cxn ang="0">
                  <a:pos x="27" y="23"/>
                </a:cxn>
                <a:cxn ang="0">
                  <a:pos x="45" y="12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71" y="3"/>
                </a:cxn>
                <a:cxn ang="0">
                  <a:pos x="89" y="12"/>
                </a:cxn>
                <a:cxn ang="0">
                  <a:pos x="107" y="23"/>
                </a:cxn>
                <a:cxn ang="0">
                  <a:pos x="116" y="32"/>
                </a:cxn>
                <a:cxn ang="0">
                  <a:pos x="122" y="44"/>
                </a:cxn>
                <a:cxn ang="0">
                  <a:pos x="122" y="50"/>
                </a:cxn>
                <a:cxn ang="0">
                  <a:pos x="122" y="50"/>
                </a:cxn>
                <a:cxn ang="0">
                  <a:pos x="119" y="47"/>
                </a:cxn>
                <a:cxn ang="0">
                  <a:pos x="113" y="41"/>
                </a:cxn>
                <a:cxn ang="0">
                  <a:pos x="98" y="35"/>
                </a:cxn>
                <a:cxn ang="0">
                  <a:pos x="89" y="35"/>
                </a:cxn>
                <a:cxn ang="0">
                  <a:pos x="77" y="35"/>
                </a:cxn>
                <a:cxn ang="0">
                  <a:pos x="77" y="35"/>
                </a:cxn>
                <a:cxn ang="0">
                  <a:pos x="54" y="41"/>
                </a:cxn>
                <a:cxn ang="0">
                  <a:pos x="36" y="50"/>
                </a:cxn>
                <a:cxn ang="0">
                  <a:pos x="18" y="65"/>
                </a:cxn>
                <a:cxn ang="0">
                  <a:pos x="0" y="91"/>
                </a:cxn>
                <a:cxn ang="0">
                  <a:pos x="0" y="85"/>
                </a:cxn>
              </a:cxnLst>
              <a:rect l="0" t="0" r="r" b="b"/>
              <a:pathLst>
                <a:path w="122" h="91">
                  <a:moveTo>
                    <a:pt x="0" y="85"/>
                  </a:moveTo>
                  <a:lnTo>
                    <a:pt x="0" y="85"/>
                  </a:lnTo>
                  <a:lnTo>
                    <a:pt x="0" y="77"/>
                  </a:lnTo>
                  <a:lnTo>
                    <a:pt x="3" y="65"/>
                  </a:lnTo>
                  <a:lnTo>
                    <a:pt x="6" y="53"/>
                  </a:lnTo>
                  <a:lnTo>
                    <a:pt x="15" y="38"/>
                  </a:lnTo>
                  <a:lnTo>
                    <a:pt x="27" y="23"/>
                  </a:lnTo>
                  <a:lnTo>
                    <a:pt x="45" y="1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3"/>
                  </a:lnTo>
                  <a:lnTo>
                    <a:pt x="89" y="12"/>
                  </a:lnTo>
                  <a:lnTo>
                    <a:pt x="107" y="23"/>
                  </a:lnTo>
                  <a:lnTo>
                    <a:pt x="116" y="32"/>
                  </a:lnTo>
                  <a:lnTo>
                    <a:pt x="122" y="44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19" y="47"/>
                  </a:lnTo>
                  <a:lnTo>
                    <a:pt x="113" y="41"/>
                  </a:lnTo>
                  <a:lnTo>
                    <a:pt x="98" y="35"/>
                  </a:lnTo>
                  <a:lnTo>
                    <a:pt x="89" y="35"/>
                  </a:lnTo>
                  <a:lnTo>
                    <a:pt x="77" y="35"/>
                  </a:lnTo>
                  <a:lnTo>
                    <a:pt x="77" y="35"/>
                  </a:lnTo>
                  <a:lnTo>
                    <a:pt x="54" y="41"/>
                  </a:lnTo>
                  <a:lnTo>
                    <a:pt x="36" y="50"/>
                  </a:lnTo>
                  <a:lnTo>
                    <a:pt x="18" y="65"/>
                  </a:lnTo>
                  <a:lnTo>
                    <a:pt x="0" y="9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DDA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8"/>
            <p:cNvSpPr>
              <a:spLocks/>
            </p:cNvSpPr>
            <p:nvPr/>
          </p:nvSpPr>
          <p:spPr bwMode="auto">
            <a:xfrm>
              <a:off x="4555" y="2415"/>
              <a:ext cx="14" cy="20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14" y="9"/>
                </a:cxn>
                <a:cxn ang="0">
                  <a:pos x="14" y="14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6" y="17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8" y="3"/>
                </a:cxn>
                <a:cxn ang="0">
                  <a:pos x="14" y="9"/>
                </a:cxn>
                <a:cxn ang="0">
                  <a:pos x="14" y="9"/>
                </a:cxn>
              </a:cxnLst>
              <a:rect l="0" t="0" r="r" b="b"/>
              <a:pathLst>
                <a:path w="14" h="20">
                  <a:moveTo>
                    <a:pt x="14" y="9"/>
                  </a:moveTo>
                  <a:lnTo>
                    <a:pt x="14" y="9"/>
                  </a:lnTo>
                  <a:lnTo>
                    <a:pt x="14" y="14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8" y="3"/>
                  </a:lnTo>
                  <a:lnTo>
                    <a:pt x="14" y="9"/>
                  </a:lnTo>
                  <a:lnTo>
                    <a:pt x="14" y="9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9"/>
            <p:cNvSpPr>
              <a:spLocks/>
            </p:cNvSpPr>
            <p:nvPr/>
          </p:nvSpPr>
          <p:spPr bwMode="auto">
            <a:xfrm>
              <a:off x="4558" y="2421"/>
              <a:ext cx="3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0"/>
            <p:cNvSpPr>
              <a:spLocks/>
            </p:cNvSpPr>
            <p:nvPr/>
          </p:nvSpPr>
          <p:spPr bwMode="auto">
            <a:xfrm>
              <a:off x="4575" y="2421"/>
              <a:ext cx="15" cy="14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5" y="8"/>
                </a:cxn>
                <a:cxn ang="0">
                  <a:pos x="15" y="14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3"/>
                </a:cxn>
                <a:cxn ang="0">
                  <a:pos x="15" y="8"/>
                </a:cxn>
                <a:cxn ang="0">
                  <a:pos x="15" y="8"/>
                </a:cxn>
              </a:cxnLst>
              <a:rect l="0" t="0" r="r" b="b"/>
              <a:pathLst>
                <a:path w="15" h="14">
                  <a:moveTo>
                    <a:pt x="15" y="8"/>
                  </a:moveTo>
                  <a:lnTo>
                    <a:pt x="15" y="8"/>
                  </a:lnTo>
                  <a:lnTo>
                    <a:pt x="15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3"/>
                  </a:lnTo>
                  <a:lnTo>
                    <a:pt x="15" y="8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1"/>
            <p:cNvSpPr>
              <a:spLocks/>
            </p:cNvSpPr>
            <p:nvPr/>
          </p:nvSpPr>
          <p:spPr bwMode="auto">
            <a:xfrm>
              <a:off x="4581" y="2427"/>
              <a:ext cx="3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2"/>
            <p:cNvSpPr>
              <a:spLocks/>
            </p:cNvSpPr>
            <p:nvPr/>
          </p:nvSpPr>
          <p:spPr bwMode="auto">
            <a:xfrm>
              <a:off x="4534" y="2429"/>
              <a:ext cx="15" cy="15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0"/>
                </a:cxn>
                <a:cxn ang="0">
                  <a:pos x="15" y="6"/>
                </a:cxn>
                <a:cxn ang="0">
                  <a:pos x="15" y="6"/>
                </a:cxn>
              </a:cxnLst>
              <a:rect l="0" t="0" r="r" b="b"/>
              <a:pathLst>
                <a:path w="15" h="15">
                  <a:moveTo>
                    <a:pt x="15" y="6"/>
                  </a:moveTo>
                  <a:lnTo>
                    <a:pt x="15" y="6"/>
                  </a:lnTo>
                  <a:lnTo>
                    <a:pt x="15" y="12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3"/>
            <p:cNvSpPr>
              <a:spLocks/>
            </p:cNvSpPr>
            <p:nvPr/>
          </p:nvSpPr>
          <p:spPr bwMode="auto">
            <a:xfrm>
              <a:off x="4540" y="2432"/>
              <a:ext cx="3" cy="3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4"/>
            <p:cNvSpPr>
              <a:spLocks/>
            </p:cNvSpPr>
            <p:nvPr/>
          </p:nvSpPr>
          <p:spPr bwMode="auto">
            <a:xfrm>
              <a:off x="4501" y="2429"/>
              <a:ext cx="33" cy="3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" y="39"/>
                </a:cxn>
                <a:cxn ang="0">
                  <a:pos x="12" y="39"/>
                </a:cxn>
                <a:cxn ang="0">
                  <a:pos x="18" y="33"/>
                </a:cxn>
                <a:cxn ang="0">
                  <a:pos x="33" y="2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2" y="6"/>
                </a:cxn>
                <a:cxn ang="0">
                  <a:pos x="6" y="15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33" h="39">
                  <a:moveTo>
                    <a:pt x="0" y="24"/>
                  </a:moveTo>
                  <a:lnTo>
                    <a:pt x="12" y="39"/>
                  </a:lnTo>
                  <a:lnTo>
                    <a:pt x="12" y="39"/>
                  </a:lnTo>
                  <a:lnTo>
                    <a:pt x="18" y="33"/>
                  </a:lnTo>
                  <a:lnTo>
                    <a:pt x="33" y="2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6" y="15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CB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5"/>
            <p:cNvSpPr>
              <a:spLocks/>
            </p:cNvSpPr>
            <p:nvPr/>
          </p:nvSpPr>
          <p:spPr bwMode="auto">
            <a:xfrm>
              <a:off x="4569" y="2444"/>
              <a:ext cx="86" cy="16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2" y="3"/>
                </a:cxn>
                <a:cxn ang="0">
                  <a:pos x="24" y="6"/>
                </a:cxn>
                <a:cxn ang="0">
                  <a:pos x="36" y="12"/>
                </a:cxn>
                <a:cxn ang="0">
                  <a:pos x="48" y="18"/>
                </a:cxn>
                <a:cxn ang="0">
                  <a:pos x="63" y="39"/>
                </a:cxn>
                <a:cxn ang="0">
                  <a:pos x="75" y="59"/>
                </a:cxn>
                <a:cxn ang="0">
                  <a:pos x="75" y="59"/>
                </a:cxn>
                <a:cxn ang="0">
                  <a:pos x="80" y="74"/>
                </a:cxn>
                <a:cxn ang="0">
                  <a:pos x="80" y="89"/>
                </a:cxn>
                <a:cxn ang="0">
                  <a:pos x="80" y="103"/>
                </a:cxn>
                <a:cxn ang="0">
                  <a:pos x="77" y="115"/>
                </a:cxn>
                <a:cxn ang="0">
                  <a:pos x="66" y="142"/>
                </a:cxn>
                <a:cxn ang="0">
                  <a:pos x="48" y="165"/>
                </a:cxn>
                <a:cxn ang="0">
                  <a:pos x="48" y="165"/>
                </a:cxn>
                <a:cxn ang="0">
                  <a:pos x="51" y="165"/>
                </a:cxn>
                <a:cxn ang="0">
                  <a:pos x="51" y="165"/>
                </a:cxn>
                <a:cxn ang="0">
                  <a:pos x="69" y="139"/>
                </a:cxn>
                <a:cxn ang="0">
                  <a:pos x="77" y="127"/>
                </a:cxn>
                <a:cxn ang="0">
                  <a:pos x="80" y="112"/>
                </a:cxn>
                <a:cxn ang="0">
                  <a:pos x="83" y="98"/>
                </a:cxn>
                <a:cxn ang="0">
                  <a:pos x="86" y="86"/>
                </a:cxn>
                <a:cxn ang="0">
                  <a:pos x="83" y="68"/>
                </a:cxn>
                <a:cxn ang="0">
                  <a:pos x="80" y="53"/>
                </a:cxn>
                <a:cxn ang="0">
                  <a:pos x="80" y="53"/>
                </a:cxn>
                <a:cxn ang="0">
                  <a:pos x="75" y="42"/>
                </a:cxn>
                <a:cxn ang="0">
                  <a:pos x="69" y="33"/>
                </a:cxn>
                <a:cxn ang="0">
                  <a:pos x="60" y="21"/>
                </a:cxn>
                <a:cxn ang="0">
                  <a:pos x="48" y="12"/>
                </a:cxn>
                <a:cxn ang="0">
                  <a:pos x="36" y="6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6" h="165">
                  <a:moveTo>
                    <a:pt x="0" y="6"/>
                  </a:moveTo>
                  <a:lnTo>
                    <a:pt x="0" y="6"/>
                  </a:lnTo>
                  <a:lnTo>
                    <a:pt x="12" y="3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48" y="18"/>
                  </a:lnTo>
                  <a:lnTo>
                    <a:pt x="63" y="3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80" y="74"/>
                  </a:lnTo>
                  <a:lnTo>
                    <a:pt x="80" y="89"/>
                  </a:lnTo>
                  <a:lnTo>
                    <a:pt x="80" y="103"/>
                  </a:lnTo>
                  <a:lnTo>
                    <a:pt x="77" y="115"/>
                  </a:lnTo>
                  <a:lnTo>
                    <a:pt x="66" y="142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51" y="165"/>
                  </a:lnTo>
                  <a:lnTo>
                    <a:pt x="51" y="165"/>
                  </a:lnTo>
                  <a:lnTo>
                    <a:pt x="69" y="139"/>
                  </a:lnTo>
                  <a:lnTo>
                    <a:pt x="77" y="127"/>
                  </a:lnTo>
                  <a:lnTo>
                    <a:pt x="80" y="112"/>
                  </a:lnTo>
                  <a:lnTo>
                    <a:pt x="83" y="98"/>
                  </a:lnTo>
                  <a:lnTo>
                    <a:pt x="86" y="86"/>
                  </a:lnTo>
                  <a:lnTo>
                    <a:pt x="83" y="68"/>
                  </a:lnTo>
                  <a:lnTo>
                    <a:pt x="80" y="53"/>
                  </a:lnTo>
                  <a:lnTo>
                    <a:pt x="80" y="53"/>
                  </a:lnTo>
                  <a:lnTo>
                    <a:pt x="75" y="42"/>
                  </a:lnTo>
                  <a:lnTo>
                    <a:pt x="69" y="33"/>
                  </a:lnTo>
                  <a:lnTo>
                    <a:pt x="60" y="21"/>
                  </a:lnTo>
                  <a:lnTo>
                    <a:pt x="48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6"/>
            <p:cNvSpPr>
              <a:spLocks/>
            </p:cNvSpPr>
            <p:nvPr/>
          </p:nvSpPr>
          <p:spPr bwMode="auto">
            <a:xfrm>
              <a:off x="4596" y="2960"/>
              <a:ext cx="68" cy="30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6" y="21"/>
                </a:cxn>
                <a:cxn ang="0">
                  <a:pos x="12" y="39"/>
                </a:cxn>
                <a:cxn ang="0">
                  <a:pos x="30" y="77"/>
                </a:cxn>
                <a:cxn ang="0">
                  <a:pos x="30" y="77"/>
                </a:cxn>
                <a:cxn ang="0">
                  <a:pos x="39" y="115"/>
                </a:cxn>
                <a:cxn ang="0">
                  <a:pos x="48" y="153"/>
                </a:cxn>
                <a:cxn ang="0">
                  <a:pos x="48" y="153"/>
                </a:cxn>
                <a:cxn ang="0">
                  <a:pos x="56" y="224"/>
                </a:cxn>
                <a:cxn ang="0">
                  <a:pos x="65" y="298"/>
                </a:cxn>
                <a:cxn ang="0">
                  <a:pos x="65" y="298"/>
                </a:cxn>
                <a:cxn ang="0">
                  <a:pos x="65" y="301"/>
                </a:cxn>
                <a:cxn ang="0">
                  <a:pos x="68" y="298"/>
                </a:cxn>
                <a:cxn ang="0">
                  <a:pos x="68" y="298"/>
                </a:cxn>
                <a:cxn ang="0">
                  <a:pos x="68" y="263"/>
                </a:cxn>
                <a:cxn ang="0">
                  <a:pos x="65" y="224"/>
                </a:cxn>
                <a:cxn ang="0">
                  <a:pos x="53" y="153"/>
                </a:cxn>
                <a:cxn ang="0">
                  <a:pos x="53" y="153"/>
                </a:cxn>
                <a:cxn ang="0">
                  <a:pos x="48" y="115"/>
                </a:cxn>
                <a:cxn ang="0">
                  <a:pos x="36" y="74"/>
                </a:cxn>
                <a:cxn ang="0">
                  <a:pos x="24" y="39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68" h="301">
                  <a:moveTo>
                    <a:pt x="0" y="3"/>
                  </a:moveTo>
                  <a:lnTo>
                    <a:pt x="0" y="3"/>
                  </a:lnTo>
                  <a:lnTo>
                    <a:pt x="6" y="21"/>
                  </a:lnTo>
                  <a:lnTo>
                    <a:pt x="12" y="39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9" y="115"/>
                  </a:lnTo>
                  <a:lnTo>
                    <a:pt x="48" y="153"/>
                  </a:lnTo>
                  <a:lnTo>
                    <a:pt x="48" y="153"/>
                  </a:lnTo>
                  <a:lnTo>
                    <a:pt x="56" y="224"/>
                  </a:lnTo>
                  <a:lnTo>
                    <a:pt x="65" y="298"/>
                  </a:lnTo>
                  <a:lnTo>
                    <a:pt x="65" y="298"/>
                  </a:lnTo>
                  <a:lnTo>
                    <a:pt x="65" y="301"/>
                  </a:lnTo>
                  <a:lnTo>
                    <a:pt x="68" y="298"/>
                  </a:lnTo>
                  <a:lnTo>
                    <a:pt x="68" y="298"/>
                  </a:lnTo>
                  <a:lnTo>
                    <a:pt x="68" y="263"/>
                  </a:lnTo>
                  <a:lnTo>
                    <a:pt x="65" y="224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48" y="115"/>
                  </a:lnTo>
                  <a:lnTo>
                    <a:pt x="36" y="74"/>
                  </a:lnTo>
                  <a:lnTo>
                    <a:pt x="24" y="39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7"/>
            <p:cNvSpPr>
              <a:spLocks/>
            </p:cNvSpPr>
            <p:nvPr/>
          </p:nvSpPr>
          <p:spPr bwMode="auto">
            <a:xfrm>
              <a:off x="4608" y="2683"/>
              <a:ext cx="104" cy="2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2"/>
                </a:cxn>
                <a:cxn ang="0">
                  <a:pos x="6" y="35"/>
                </a:cxn>
                <a:cxn ang="0">
                  <a:pos x="21" y="50"/>
                </a:cxn>
                <a:cxn ang="0">
                  <a:pos x="53" y="77"/>
                </a:cxn>
                <a:cxn ang="0">
                  <a:pos x="74" y="100"/>
                </a:cxn>
                <a:cxn ang="0">
                  <a:pos x="77" y="112"/>
                </a:cxn>
                <a:cxn ang="0">
                  <a:pos x="74" y="136"/>
                </a:cxn>
                <a:cxn ang="0">
                  <a:pos x="62" y="156"/>
                </a:cxn>
                <a:cxn ang="0">
                  <a:pos x="47" y="171"/>
                </a:cxn>
                <a:cxn ang="0">
                  <a:pos x="38" y="189"/>
                </a:cxn>
                <a:cxn ang="0">
                  <a:pos x="24" y="221"/>
                </a:cxn>
                <a:cxn ang="0">
                  <a:pos x="24" y="254"/>
                </a:cxn>
                <a:cxn ang="0">
                  <a:pos x="30" y="262"/>
                </a:cxn>
                <a:cxn ang="0">
                  <a:pos x="44" y="271"/>
                </a:cxn>
                <a:cxn ang="0">
                  <a:pos x="74" y="280"/>
                </a:cxn>
                <a:cxn ang="0">
                  <a:pos x="92" y="277"/>
                </a:cxn>
                <a:cxn ang="0">
                  <a:pos x="101" y="265"/>
                </a:cxn>
                <a:cxn ang="0">
                  <a:pos x="104" y="248"/>
                </a:cxn>
                <a:cxn ang="0">
                  <a:pos x="98" y="242"/>
                </a:cxn>
                <a:cxn ang="0">
                  <a:pos x="83" y="233"/>
                </a:cxn>
                <a:cxn ang="0">
                  <a:pos x="74" y="233"/>
                </a:cxn>
                <a:cxn ang="0">
                  <a:pos x="74" y="233"/>
                </a:cxn>
                <a:cxn ang="0">
                  <a:pos x="92" y="239"/>
                </a:cxn>
                <a:cxn ang="0">
                  <a:pos x="101" y="259"/>
                </a:cxn>
                <a:cxn ang="0">
                  <a:pos x="98" y="268"/>
                </a:cxn>
                <a:cxn ang="0">
                  <a:pos x="80" y="277"/>
                </a:cxn>
                <a:cxn ang="0">
                  <a:pos x="71" y="277"/>
                </a:cxn>
                <a:cxn ang="0">
                  <a:pos x="41" y="265"/>
                </a:cxn>
                <a:cxn ang="0">
                  <a:pos x="33" y="259"/>
                </a:cxn>
                <a:cxn ang="0">
                  <a:pos x="27" y="239"/>
                </a:cxn>
                <a:cxn ang="0">
                  <a:pos x="30" y="218"/>
                </a:cxn>
                <a:cxn ang="0">
                  <a:pos x="38" y="201"/>
                </a:cxn>
                <a:cxn ang="0">
                  <a:pos x="50" y="189"/>
                </a:cxn>
                <a:cxn ang="0">
                  <a:pos x="77" y="153"/>
                </a:cxn>
                <a:cxn ang="0">
                  <a:pos x="86" y="142"/>
                </a:cxn>
                <a:cxn ang="0">
                  <a:pos x="92" y="124"/>
                </a:cxn>
                <a:cxn ang="0">
                  <a:pos x="89" y="103"/>
                </a:cxn>
                <a:cxn ang="0">
                  <a:pos x="65" y="71"/>
                </a:cxn>
                <a:cxn ang="0">
                  <a:pos x="50" y="59"/>
                </a:cxn>
                <a:cxn ang="0">
                  <a:pos x="33" y="50"/>
                </a:cxn>
                <a:cxn ang="0">
                  <a:pos x="9" y="3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4" h="280">
                  <a:moveTo>
                    <a:pt x="0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6" y="35"/>
                  </a:lnTo>
                  <a:lnTo>
                    <a:pt x="9" y="41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53" y="77"/>
                  </a:lnTo>
                  <a:lnTo>
                    <a:pt x="68" y="91"/>
                  </a:lnTo>
                  <a:lnTo>
                    <a:pt x="74" y="100"/>
                  </a:lnTo>
                  <a:lnTo>
                    <a:pt x="77" y="112"/>
                  </a:lnTo>
                  <a:lnTo>
                    <a:pt x="77" y="112"/>
                  </a:lnTo>
                  <a:lnTo>
                    <a:pt x="77" y="124"/>
                  </a:lnTo>
                  <a:lnTo>
                    <a:pt x="74" y="136"/>
                  </a:lnTo>
                  <a:lnTo>
                    <a:pt x="68" y="147"/>
                  </a:lnTo>
                  <a:lnTo>
                    <a:pt x="62" y="156"/>
                  </a:lnTo>
                  <a:lnTo>
                    <a:pt x="62" y="156"/>
                  </a:lnTo>
                  <a:lnTo>
                    <a:pt x="47" y="171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0" y="203"/>
                  </a:lnTo>
                  <a:lnTo>
                    <a:pt x="24" y="221"/>
                  </a:lnTo>
                  <a:lnTo>
                    <a:pt x="21" y="236"/>
                  </a:lnTo>
                  <a:lnTo>
                    <a:pt x="24" y="254"/>
                  </a:lnTo>
                  <a:lnTo>
                    <a:pt x="24" y="254"/>
                  </a:lnTo>
                  <a:lnTo>
                    <a:pt x="30" y="262"/>
                  </a:lnTo>
                  <a:lnTo>
                    <a:pt x="36" y="268"/>
                  </a:lnTo>
                  <a:lnTo>
                    <a:pt x="44" y="271"/>
                  </a:lnTo>
                  <a:lnTo>
                    <a:pt x="53" y="277"/>
                  </a:lnTo>
                  <a:lnTo>
                    <a:pt x="74" y="280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8" y="271"/>
                  </a:lnTo>
                  <a:lnTo>
                    <a:pt x="101" y="265"/>
                  </a:lnTo>
                  <a:lnTo>
                    <a:pt x="104" y="257"/>
                  </a:lnTo>
                  <a:lnTo>
                    <a:pt x="104" y="248"/>
                  </a:lnTo>
                  <a:lnTo>
                    <a:pt x="104" y="248"/>
                  </a:lnTo>
                  <a:lnTo>
                    <a:pt x="98" y="242"/>
                  </a:lnTo>
                  <a:lnTo>
                    <a:pt x="92" y="236"/>
                  </a:lnTo>
                  <a:lnTo>
                    <a:pt x="83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83" y="236"/>
                  </a:lnTo>
                  <a:lnTo>
                    <a:pt x="92" y="239"/>
                  </a:lnTo>
                  <a:lnTo>
                    <a:pt x="98" y="245"/>
                  </a:lnTo>
                  <a:lnTo>
                    <a:pt x="101" y="259"/>
                  </a:lnTo>
                  <a:lnTo>
                    <a:pt x="101" y="259"/>
                  </a:lnTo>
                  <a:lnTo>
                    <a:pt x="98" y="268"/>
                  </a:lnTo>
                  <a:lnTo>
                    <a:pt x="89" y="274"/>
                  </a:lnTo>
                  <a:lnTo>
                    <a:pt x="80" y="277"/>
                  </a:lnTo>
                  <a:lnTo>
                    <a:pt x="71" y="277"/>
                  </a:lnTo>
                  <a:lnTo>
                    <a:pt x="71" y="277"/>
                  </a:lnTo>
                  <a:lnTo>
                    <a:pt x="50" y="271"/>
                  </a:lnTo>
                  <a:lnTo>
                    <a:pt x="41" y="265"/>
                  </a:lnTo>
                  <a:lnTo>
                    <a:pt x="33" y="259"/>
                  </a:lnTo>
                  <a:lnTo>
                    <a:pt x="33" y="259"/>
                  </a:lnTo>
                  <a:lnTo>
                    <a:pt x="27" y="251"/>
                  </a:lnTo>
                  <a:lnTo>
                    <a:pt x="27" y="239"/>
                  </a:lnTo>
                  <a:lnTo>
                    <a:pt x="30" y="218"/>
                  </a:lnTo>
                  <a:lnTo>
                    <a:pt x="30" y="218"/>
                  </a:lnTo>
                  <a:lnTo>
                    <a:pt x="33" y="209"/>
                  </a:lnTo>
                  <a:lnTo>
                    <a:pt x="38" y="201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68" y="165"/>
                  </a:lnTo>
                  <a:lnTo>
                    <a:pt x="77" y="153"/>
                  </a:lnTo>
                  <a:lnTo>
                    <a:pt x="86" y="142"/>
                  </a:lnTo>
                  <a:lnTo>
                    <a:pt x="86" y="142"/>
                  </a:lnTo>
                  <a:lnTo>
                    <a:pt x="89" y="133"/>
                  </a:lnTo>
                  <a:lnTo>
                    <a:pt x="92" y="124"/>
                  </a:lnTo>
                  <a:lnTo>
                    <a:pt x="89" y="115"/>
                  </a:lnTo>
                  <a:lnTo>
                    <a:pt x="89" y="103"/>
                  </a:lnTo>
                  <a:lnTo>
                    <a:pt x="77" y="86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50" y="59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18" y="41"/>
                  </a:lnTo>
                  <a:lnTo>
                    <a:pt x="9" y="30"/>
                  </a:lnTo>
                  <a:lnTo>
                    <a:pt x="3" y="1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6" name="Right Triangle 135"/>
          <p:cNvSpPr/>
          <p:nvPr/>
        </p:nvSpPr>
        <p:spPr>
          <a:xfrm rot="5400000">
            <a:off x="0" y="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ight Triangle 136"/>
          <p:cNvSpPr/>
          <p:nvPr/>
        </p:nvSpPr>
        <p:spPr>
          <a:xfrm rot="16200000">
            <a:off x="8153400" y="586740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ight Triangle 137"/>
          <p:cNvSpPr/>
          <p:nvPr/>
        </p:nvSpPr>
        <p:spPr>
          <a:xfrm rot="10800000">
            <a:off x="8153400" y="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ight Triangle 138"/>
          <p:cNvSpPr/>
          <p:nvPr/>
        </p:nvSpPr>
        <p:spPr>
          <a:xfrm>
            <a:off x="0" y="586740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Frame 140"/>
          <p:cNvSpPr/>
          <p:nvPr/>
        </p:nvSpPr>
        <p:spPr>
          <a:xfrm>
            <a:off x="56388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Frame 144"/>
          <p:cNvSpPr/>
          <p:nvPr/>
        </p:nvSpPr>
        <p:spPr>
          <a:xfrm>
            <a:off x="152400" y="19050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Frame 145"/>
          <p:cNvSpPr/>
          <p:nvPr/>
        </p:nvSpPr>
        <p:spPr>
          <a:xfrm>
            <a:off x="10668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7" name="Frame 146"/>
          <p:cNvSpPr/>
          <p:nvPr/>
        </p:nvSpPr>
        <p:spPr>
          <a:xfrm>
            <a:off x="47244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9" name="Frame 148"/>
          <p:cNvSpPr/>
          <p:nvPr/>
        </p:nvSpPr>
        <p:spPr>
          <a:xfrm>
            <a:off x="152400" y="2819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0" name="Frame 149"/>
          <p:cNvSpPr/>
          <p:nvPr/>
        </p:nvSpPr>
        <p:spPr>
          <a:xfrm>
            <a:off x="152400" y="990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3" name="Frame 152"/>
          <p:cNvSpPr/>
          <p:nvPr/>
        </p:nvSpPr>
        <p:spPr>
          <a:xfrm>
            <a:off x="10668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4" name="Frame 153"/>
          <p:cNvSpPr/>
          <p:nvPr/>
        </p:nvSpPr>
        <p:spPr>
          <a:xfrm>
            <a:off x="6553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5" name="Frame 154"/>
          <p:cNvSpPr/>
          <p:nvPr/>
        </p:nvSpPr>
        <p:spPr>
          <a:xfrm>
            <a:off x="6553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Frame 156"/>
          <p:cNvSpPr/>
          <p:nvPr/>
        </p:nvSpPr>
        <p:spPr>
          <a:xfrm>
            <a:off x="10668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8" name="Frame 157"/>
          <p:cNvSpPr/>
          <p:nvPr/>
        </p:nvSpPr>
        <p:spPr>
          <a:xfrm>
            <a:off x="10668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Frame 160"/>
          <p:cNvSpPr/>
          <p:nvPr/>
        </p:nvSpPr>
        <p:spPr>
          <a:xfrm>
            <a:off x="56388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ame 161"/>
          <p:cNvSpPr/>
          <p:nvPr/>
        </p:nvSpPr>
        <p:spPr>
          <a:xfrm>
            <a:off x="56388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Frame 162"/>
          <p:cNvSpPr/>
          <p:nvPr/>
        </p:nvSpPr>
        <p:spPr>
          <a:xfrm>
            <a:off x="74676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Frame 163"/>
          <p:cNvSpPr/>
          <p:nvPr/>
        </p:nvSpPr>
        <p:spPr>
          <a:xfrm>
            <a:off x="6553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Frame 164"/>
          <p:cNvSpPr/>
          <p:nvPr/>
        </p:nvSpPr>
        <p:spPr>
          <a:xfrm>
            <a:off x="8458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6" name="Frame 165"/>
          <p:cNvSpPr/>
          <p:nvPr/>
        </p:nvSpPr>
        <p:spPr>
          <a:xfrm>
            <a:off x="74676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7" name="Frame 166"/>
          <p:cNvSpPr/>
          <p:nvPr/>
        </p:nvSpPr>
        <p:spPr>
          <a:xfrm>
            <a:off x="6553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9" name="Frame 168"/>
          <p:cNvSpPr/>
          <p:nvPr/>
        </p:nvSpPr>
        <p:spPr>
          <a:xfrm>
            <a:off x="56388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0" name="Frame 169"/>
          <p:cNvSpPr/>
          <p:nvPr/>
        </p:nvSpPr>
        <p:spPr>
          <a:xfrm>
            <a:off x="74676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5" name="Frame 174"/>
          <p:cNvSpPr/>
          <p:nvPr/>
        </p:nvSpPr>
        <p:spPr>
          <a:xfrm>
            <a:off x="8458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7" name="Frame 176"/>
          <p:cNvSpPr/>
          <p:nvPr/>
        </p:nvSpPr>
        <p:spPr>
          <a:xfrm>
            <a:off x="74676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rame 167"/>
          <p:cNvSpPr/>
          <p:nvPr/>
        </p:nvSpPr>
        <p:spPr>
          <a:xfrm>
            <a:off x="74676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6" name="Frame 175"/>
          <p:cNvSpPr/>
          <p:nvPr/>
        </p:nvSpPr>
        <p:spPr>
          <a:xfrm>
            <a:off x="8458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8" name="Frame 177"/>
          <p:cNvSpPr/>
          <p:nvPr/>
        </p:nvSpPr>
        <p:spPr>
          <a:xfrm>
            <a:off x="8458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3" name="Frame 182"/>
          <p:cNvSpPr/>
          <p:nvPr/>
        </p:nvSpPr>
        <p:spPr>
          <a:xfrm>
            <a:off x="6553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4" name="Frame 183"/>
          <p:cNvSpPr/>
          <p:nvPr/>
        </p:nvSpPr>
        <p:spPr>
          <a:xfrm>
            <a:off x="74676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5" name="Frame 174"/>
          <p:cNvSpPr/>
          <p:nvPr/>
        </p:nvSpPr>
        <p:spPr>
          <a:xfrm>
            <a:off x="56388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2" name="Frame 171"/>
          <p:cNvSpPr/>
          <p:nvPr/>
        </p:nvSpPr>
        <p:spPr>
          <a:xfrm>
            <a:off x="47244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Frame 164"/>
          <p:cNvSpPr/>
          <p:nvPr/>
        </p:nvSpPr>
        <p:spPr>
          <a:xfrm>
            <a:off x="47244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6" name="Frame 165"/>
          <p:cNvSpPr/>
          <p:nvPr/>
        </p:nvSpPr>
        <p:spPr>
          <a:xfrm>
            <a:off x="47244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ame 161"/>
          <p:cNvSpPr/>
          <p:nvPr/>
        </p:nvSpPr>
        <p:spPr>
          <a:xfrm>
            <a:off x="47244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Frame 163"/>
          <p:cNvSpPr/>
          <p:nvPr/>
        </p:nvSpPr>
        <p:spPr>
          <a:xfrm>
            <a:off x="47244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4" name="Frame 153"/>
          <p:cNvSpPr/>
          <p:nvPr/>
        </p:nvSpPr>
        <p:spPr>
          <a:xfrm>
            <a:off x="19812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0" name="Frame 159"/>
          <p:cNvSpPr/>
          <p:nvPr/>
        </p:nvSpPr>
        <p:spPr>
          <a:xfrm>
            <a:off x="28956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Frame 160"/>
          <p:cNvSpPr/>
          <p:nvPr/>
        </p:nvSpPr>
        <p:spPr>
          <a:xfrm>
            <a:off x="38100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7" name="Frame 166"/>
          <p:cNvSpPr/>
          <p:nvPr/>
        </p:nvSpPr>
        <p:spPr>
          <a:xfrm>
            <a:off x="8458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Frame 162"/>
          <p:cNvSpPr/>
          <p:nvPr/>
        </p:nvSpPr>
        <p:spPr>
          <a:xfrm>
            <a:off x="2895600" y="3429000"/>
            <a:ext cx="838200" cy="8382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8" name="Frame 157"/>
          <p:cNvSpPr/>
          <p:nvPr/>
        </p:nvSpPr>
        <p:spPr>
          <a:xfrm>
            <a:off x="1981200" y="3733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Frame 156"/>
          <p:cNvSpPr/>
          <p:nvPr/>
        </p:nvSpPr>
        <p:spPr>
          <a:xfrm>
            <a:off x="1981200" y="2819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6" name="Frame 155"/>
          <p:cNvSpPr/>
          <p:nvPr/>
        </p:nvSpPr>
        <p:spPr>
          <a:xfrm>
            <a:off x="1981200" y="19050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5" name="Frame 154"/>
          <p:cNvSpPr/>
          <p:nvPr/>
        </p:nvSpPr>
        <p:spPr>
          <a:xfrm>
            <a:off x="1981200" y="990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3" name="Frame 152"/>
          <p:cNvSpPr/>
          <p:nvPr/>
        </p:nvSpPr>
        <p:spPr>
          <a:xfrm>
            <a:off x="1524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8" name="Frame 147"/>
          <p:cNvSpPr/>
          <p:nvPr/>
        </p:nvSpPr>
        <p:spPr>
          <a:xfrm>
            <a:off x="10668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9" name="Frame 148"/>
          <p:cNvSpPr/>
          <p:nvPr/>
        </p:nvSpPr>
        <p:spPr>
          <a:xfrm>
            <a:off x="152400" y="3733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1" name="Picture 7" descr="C:\Documents and Settings\JFOSSETT.AHS-L216-77082.003\Local Settings\Temporary Internet Files\Content.IE5\ESAWWJTT\MP90044859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38600"/>
            <a:ext cx="9144000" cy="2809411"/>
          </a:xfrm>
          <a:prstGeom prst="rect">
            <a:avLst/>
          </a:prstGeom>
          <a:noFill/>
        </p:spPr>
      </p:pic>
      <p:pic>
        <p:nvPicPr>
          <p:cNvPr id="4" name="Picture 4" descr="http://www.thelamberts.com/webkinz_blog/wp-content/uploads/2009/11/PrincessPeaB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81000"/>
            <a:ext cx="2743200" cy="369788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95800"/>
            <a:ext cx="8229600" cy="20574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ench Script MT" pitchFamily="66" charset="0"/>
              </a:rPr>
              <a:t>Then the little Pea awoke to the rustle of covers and the thump, thump, thump, of feet on the ladder.</a:t>
            </a:r>
            <a:endParaRPr lang="en-US" sz="4800" b="1" dirty="0">
              <a:latin typeface="French Script MT" pitchFamily="66" charset="0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rot="439048">
            <a:off x="3907307" y="2352270"/>
            <a:ext cx="1143000" cy="1601064"/>
            <a:chOff x="3790" y="2400"/>
            <a:chExt cx="1058" cy="1710"/>
          </a:xfrm>
          <a:scene3d>
            <a:camera prst="orthographicFront">
              <a:rot lat="0" lon="10800000" rev="0"/>
            </a:camera>
            <a:lightRig rig="threePt" dir="t"/>
          </a:scene3d>
        </p:grpSpPr>
        <p:sp>
          <p:nvSpPr>
            <p:cNvPr id="7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790" y="2400"/>
              <a:ext cx="1058" cy="1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"/>
            <p:cNvSpPr>
              <a:spLocks/>
            </p:cNvSpPr>
            <p:nvPr/>
          </p:nvSpPr>
          <p:spPr bwMode="auto">
            <a:xfrm>
              <a:off x="4632" y="3258"/>
              <a:ext cx="59" cy="124"/>
            </a:xfrm>
            <a:custGeom>
              <a:avLst/>
              <a:gdLst/>
              <a:ahLst/>
              <a:cxnLst>
                <a:cxn ang="0">
                  <a:pos x="56" y="3"/>
                </a:cxn>
                <a:cxn ang="0">
                  <a:pos x="56" y="3"/>
                </a:cxn>
                <a:cxn ang="0">
                  <a:pos x="59" y="50"/>
                </a:cxn>
                <a:cxn ang="0">
                  <a:pos x="59" y="50"/>
                </a:cxn>
                <a:cxn ang="0">
                  <a:pos x="44" y="83"/>
                </a:cxn>
                <a:cxn ang="0">
                  <a:pos x="32" y="109"/>
                </a:cxn>
                <a:cxn ang="0">
                  <a:pos x="32" y="109"/>
                </a:cxn>
                <a:cxn ang="0">
                  <a:pos x="17" y="118"/>
                </a:cxn>
                <a:cxn ang="0">
                  <a:pos x="6" y="124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0" y="83"/>
                </a:cxn>
                <a:cxn ang="0">
                  <a:pos x="3" y="35"/>
                </a:cxn>
                <a:cxn ang="0">
                  <a:pos x="3" y="35"/>
                </a:cxn>
                <a:cxn ang="0">
                  <a:pos x="12" y="24"/>
                </a:cxn>
                <a:cxn ang="0">
                  <a:pos x="26" y="12"/>
                </a:cxn>
                <a:cxn ang="0">
                  <a:pos x="44" y="3"/>
                </a:cxn>
                <a:cxn ang="0">
                  <a:pos x="50" y="0"/>
                </a:cxn>
                <a:cxn ang="0">
                  <a:pos x="56" y="3"/>
                </a:cxn>
                <a:cxn ang="0">
                  <a:pos x="56" y="3"/>
                </a:cxn>
              </a:cxnLst>
              <a:rect l="0" t="0" r="r" b="b"/>
              <a:pathLst>
                <a:path w="59" h="124">
                  <a:moveTo>
                    <a:pt x="56" y="3"/>
                  </a:moveTo>
                  <a:lnTo>
                    <a:pt x="56" y="3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44" y="83"/>
                  </a:lnTo>
                  <a:lnTo>
                    <a:pt x="32" y="109"/>
                  </a:lnTo>
                  <a:lnTo>
                    <a:pt x="32" y="109"/>
                  </a:lnTo>
                  <a:lnTo>
                    <a:pt x="17" y="118"/>
                  </a:lnTo>
                  <a:lnTo>
                    <a:pt x="6" y="124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83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12" y="24"/>
                  </a:lnTo>
                  <a:lnTo>
                    <a:pt x="26" y="12"/>
                  </a:lnTo>
                  <a:lnTo>
                    <a:pt x="44" y="3"/>
                  </a:lnTo>
                  <a:lnTo>
                    <a:pt x="50" y="0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4566" y="3220"/>
              <a:ext cx="155" cy="88"/>
            </a:xfrm>
            <a:custGeom>
              <a:avLst/>
              <a:gdLst/>
              <a:ahLst/>
              <a:cxnLst>
                <a:cxn ang="0">
                  <a:pos x="149" y="6"/>
                </a:cxn>
                <a:cxn ang="0">
                  <a:pos x="149" y="6"/>
                </a:cxn>
                <a:cxn ang="0">
                  <a:pos x="152" y="17"/>
                </a:cxn>
                <a:cxn ang="0">
                  <a:pos x="152" y="29"/>
                </a:cxn>
                <a:cxn ang="0">
                  <a:pos x="152" y="29"/>
                </a:cxn>
                <a:cxn ang="0">
                  <a:pos x="155" y="47"/>
                </a:cxn>
                <a:cxn ang="0">
                  <a:pos x="155" y="47"/>
                </a:cxn>
                <a:cxn ang="0">
                  <a:pos x="155" y="50"/>
                </a:cxn>
                <a:cxn ang="0">
                  <a:pos x="152" y="53"/>
                </a:cxn>
                <a:cxn ang="0">
                  <a:pos x="146" y="59"/>
                </a:cxn>
                <a:cxn ang="0">
                  <a:pos x="137" y="59"/>
                </a:cxn>
                <a:cxn ang="0">
                  <a:pos x="131" y="56"/>
                </a:cxn>
                <a:cxn ang="0">
                  <a:pos x="128" y="53"/>
                </a:cxn>
                <a:cxn ang="0">
                  <a:pos x="128" y="53"/>
                </a:cxn>
                <a:cxn ang="0">
                  <a:pos x="128" y="62"/>
                </a:cxn>
                <a:cxn ang="0">
                  <a:pos x="122" y="70"/>
                </a:cxn>
                <a:cxn ang="0">
                  <a:pos x="122" y="70"/>
                </a:cxn>
                <a:cxn ang="0">
                  <a:pos x="116" y="70"/>
                </a:cxn>
                <a:cxn ang="0">
                  <a:pos x="110" y="73"/>
                </a:cxn>
                <a:cxn ang="0">
                  <a:pos x="110" y="73"/>
                </a:cxn>
                <a:cxn ang="0">
                  <a:pos x="104" y="70"/>
                </a:cxn>
                <a:cxn ang="0">
                  <a:pos x="101" y="67"/>
                </a:cxn>
                <a:cxn ang="0">
                  <a:pos x="101" y="67"/>
                </a:cxn>
                <a:cxn ang="0">
                  <a:pos x="98" y="73"/>
                </a:cxn>
                <a:cxn ang="0">
                  <a:pos x="89" y="76"/>
                </a:cxn>
                <a:cxn ang="0">
                  <a:pos x="78" y="82"/>
                </a:cxn>
                <a:cxn ang="0">
                  <a:pos x="78" y="82"/>
                </a:cxn>
                <a:cxn ang="0">
                  <a:pos x="69" y="82"/>
                </a:cxn>
                <a:cxn ang="0">
                  <a:pos x="60" y="79"/>
                </a:cxn>
                <a:cxn ang="0">
                  <a:pos x="60" y="79"/>
                </a:cxn>
                <a:cxn ang="0">
                  <a:pos x="54" y="76"/>
                </a:cxn>
                <a:cxn ang="0">
                  <a:pos x="48" y="73"/>
                </a:cxn>
                <a:cxn ang="0">
                  <a:pos x="48" y="73"/>
                </a:cxn>
                <a:cxn ang="0">
                  <a:pos x="48" y="79"/>
                </a:cxn>
                <a:cxn ang="0">
                  <a:pos x="42" y="82"/>
                </a:cxn>
                <a:cxn ang="0">
                  <a:pos x="33" y="88"/>
                </a:cxn>
                <a:cxn ang="0">
                  <a:pos x="21" y="88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3" y="79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6" y="41"/>
                </a:cxn>
                <a:cxn ang="0">
                  <a:pos x="6" y="41"/>
                </a:cxn>
                <a:cxn ang="0">
                  <a:pos x="6" y="38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12" y="32"/>
                </a:cxn>
                <a:cxn ang="0">
                  <a:pos x="18" y="35"/>
                </a:cxn>
                <a:cxn ang="0">
                  <a:pos x="18" y="35"/>
                </a:cxn>
                <a:cxn ang="0">
                  <a:pos x="36" y="32"/>
                </a:cxn>
                <a:cxn ang="0">
                  <a:pos x="54" y="29"/>
                </a:cxn>
                <a:cxn ang="0">
                  <a:pos x="54" y="29"/>
                </a:cxn>
                <a:cxn ang="0">
                  <a:pos x="80" y="23"/>
                </a:cxn>
                <a:cxn ang="0">
                  <a:pos x="80" y="23"/>
                </a:cxn>
                <a:cxn ang="0">
                  <a:pos x="104" y="17"/>
                </a:cxn>
                <a:cxn ang="0">
                  <a:pos x="104" y="17"/>
                </a:cxn>
                <a:cxn ang="0">
                  <a:pos x="125" y="8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6"/>
                </a:cxn>
              </a:cxnLst>
              <a:rect l="0" t="0" r="r" b="b"/>
              <a:pathLst>
                <a:path w="155" h="88">
                  <a:moveTo>
                    <a:pt x="149" y="6"/>
                  </a:moveTo>
                  <a:lnTo>
                    <a:pt x="149" y="6"/>
                  </a:lnTo>
                  <a:lnTo>
                    <a:pt x="152" y="17"/>
                  </a:lnTo>
                  <a:lnTo>
                    <a:pt x="152" y="29"/>
                  </a:lnTo>
                  <a:lnTo>
                    <a:pt x="152" y="29"/>
                  </a:lnTo>
                  <a:lnTo>
                    <a:pt x="155" y="47"/>
                  </a:lnTo>
                  <a:lnTo>
                    <a:pt x="155" y="47"/>
                  </a:lnTo>
                  <a:lnTo>
                    <a:pt x="155" y="50"/>
                  </a:lnTo>
                  <a:lnTo>
                    <a:pt x="152" y="53"/>
                  </a:lnTo>
                  <a:lnTo>
                    <a:pt x="146" y="59"/>
                  </a:lnTo>
                  <a:lnTo>
                    <a:pt x="137" y="59"/>
                  </a:lnTo>
                  <a:lnTo>
                    <a:pt x="131" y="56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62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6" y="70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04" y="70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98" y="73"/>
                  </a:lnTo>
                  <a:lnTo>
                    <a:pt x="89" y="76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69" y="82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54" y="76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8" y="79"/>
                  </a:lnTo>
                  <a:lnTo>
                    <a:pt x="42" y="82"/>
                  </a:lnTo>
                  <a:lnTo>
                    <a:pt x="33" y="88"/>
                  </a:lnTo>
                  <a:lnTo>
                    <a:pt x="21" y="88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3" y="79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12" y="32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36" y="32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80" y="23"/>
                  </a:lnTo>
                  <a:lnTo>
                    <a:pt x="80" y="23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25" y="8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6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"/>
            <p:cNvSpPr>
              <a:spLocks/>
            </p:cNvSpPr>
            <p:nvPr/>
          </p:nvSpPr>
          <p:spPr bwMode="auto">
            <a:xfrm>
              <a:off x="4501" y="2795"/>
              <a:ext cx="225" cy="537"/>
            </a:xfrm>
            <a:custGeom>
              <a:avLst/>
              <a:gdLst/>
              <a:ahLst/>
              <a:cxnLst>
                <a:cxn ang="0">
                  <a:pos x="131" y="33"/>
                </a:cxn>
                <a:cxn ang="0">
                  <a:pos x="131" y="33"/>
                </a:cxn>
                <a:cxn ang="0">
                  <a:pos x="131" y="53"/>
                </a:cxn>
                <a:cxn ang="0">
                  <a:pos x="134" y="106"/>
                </a:cxn>
                <a:cxn ang="0">
                  <a:pos x="137" y="142"/>
                </a:cxn>
                <a:cxn ang="0">
                  <a:pos x="143" y="174"/>
                </a:cxn>
                <a:cxn ang="0">
                  <a:pos x="151" y="209"/>
                </a:cxn>
                <a:cxn ang="0">
                  <a:pos x="163" y="242"/>
                </a:cxn>
                <a:cxn ang="0">
                  <a:pos x="163" y="242"/>
                </a:cxn>
                <a:cxn ang="0">
                  <a:pos x="190" y="307"/>
                </a:cxn>
                <a:cxn ang="0">
                  <a:pos x="208" y="369"/>
                </a:cxn>
                <a:cxn ang="0">
                  <a:pos x="220" y="419"/>
                </a:cxn>
                <a:cxn ang="0">
                  <a:pos x="225" y="445"/>
                </a:cxn>
                <a:cxn ang="0">
                  <a:pos x="225" y="445"/>
                </a:cxn>
                <a:cxn ang="0">
                  <a:pos x="208" y="460"/>
                </a:cxn>
                <a:cxn ang="0">
                  <a:pos x="160" y="492"/>
                </a:cxn>
                <a:cxn ang="0">
                  <a:pos x="128" y="510"/>
                </a:cxn>
                <a:cxn ang="0">
                  <a:pos x="98" y="525"/>
                </a:cxn>
                <a:cxn ang="0">
                  <a:pos x="65" y="534"/>
                </a:cxn>
                <a:cxn ang="0">
                  <a:pos x="51" y="537"/>
                </a:cxn>
                <a:cxn ang="0">
                  <a:pos x="36" y="537"/>
                </a:cxn>
                <a:cxn ang="0">
                  <a:pos x="36" y="537"/>
                </a:cxn>
                <a:cxn ang="0">
                  <a:pos x="27" y="537"/>
                </a:cxn>
                <a:cxn ang="0">
                  <a:pos x="21" y="534"/>
                </a:cxn>
                <a:cxn ang="0">
                  <a:pos x="12" y="519"/>
                </a:cxn>
                <a:cxn ang="0">
                  <a:pos x="6" y="501"/>
                </a:cxn>
                <a:cxn ang="0">
                  <a:pos x="3" y="478"/>
                </a:cxn>
                <a:cxn ang="0">
                  <a:pos x="0" y="451"/>
                </a:cxn>
                <a:cxn ang="0">
                  <a:pos x="3" y="419"/>
                </a:cxn>
                <a:cxn ang="0">
                  <a:pos x="9" y="351"/>
                </a:cxn>
                <a:cxn ang="0">
                  <a:pos x="18" y="277"/>
                </a:cxn>
                <a:cxn ang="0">
                  <a:pos x="30" y="212"/>
                </a:cxn>
                <a:cxn ang="0">
                  <a:pos x="48" y="124"/>
                </a:cxn>
                <a:cxn ang="0">
                  <a:pos x="48" y="124"/>
                </a:cxn>
                <a:cxn ang="0">
                  <a:pos x="51" y="74"/>
                </a:cxn>
                <a:cxn ang="0">
                  <a:pos x="54" y="47"/>
                </a:cxn>
                <a:cxn ang="0">
                  <a:pos x="60" y="24"/>
                </a:cxn>
                <a:cxn ang="0">
                  <a:pos x="62" y="15"/>
                </a:cxn>
                <a:cxn ang="0">
                  <a:pos x="68" y="6"/>
                </a:cxn>
                <a:cxn ang="0">
                  <a:pos x="74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9"/>
                </a:cxn>
                <a:cxn ang="0">
                  <a:pos x="116" y="18"/>
                </a:cxn>
                <a:cxn ang="0">
                  <a:pos x="131" y="33"/>
                </a:cxn>
                <a:cxn ang="0">
                  <a:pos x="131" y="33"/>
                </a:cxn>
              </a:cxnLst>
              <a:rect l="0" t="0" r="r" b="b"/>
              <a:pathLst>
                <a:path w="225" h="537">
                  <a:moveTo>
                    <a:pt x="131" y="33"/>
                  </a:moveTo>
                  <a:lnTo>
                    <a:pt x="131" y="33"/>
                  </a:lnTo>
                  <a:lnTo>
                    <a:pt x="131" y="53"/>
                  </a:lnTo>
                  <a:lnTo>
                    <a:pt x="134" y="106"/>
                  </a:lnTo>
                  <a:lnTo>
                    <a:pt x="137" y="142"/>
                  </a:lnTo>
                  <a:lnTo>
                    <a:pt x="143" y="174"/>
                  </a:lnTo>
                  <a:lnTo>
                    <a:pt x="151" y="209"/>
                  </a:lnTo>
                  <a:lnTo>
                    <a:pt x="163" y="242"/>
                  </a:lnTo>
                  <a:lnTo>
                    <a:pt x="163" y="242"/>
                  </a:lnTo>
                  <a:lnTo>
                    <a:pt x="190" y="307"/>
                  </a:lnTo>
                  <a:lnTo>
                    <a:pt x="208" y="369"/>
                  </a:lnTo>
                  <a:lnTo>
                    <a:pt x="220" y="419"/>
                  </a:lnTo>
                  <a:lnTo>
                    <a:pt x="225" y="445"/>
                  </a:lnTo>
                  <a:lnTo>
                    <a:pt x="225" y="445"/>
                  </a:lnTo>
                  <a:lnTo>
                    <a:pt x="208" y="460"/>
                  </a:lnTo>
                  <a:lnTo>
                    <a:pt x="160" y="492"/>
                  </a:lnTo>
                  <a:lnTo>
                    <a:pt x="128" y="510"/>
                  </a:lnTo>
                  <a:lnTo>
                    <a:pt x="98" y="525"/>
                  </a:lnTo>
                  <a:lnTo>
                    <a:pt x="65" y="534"/>
                  </a:lnTo>
                  <a:lnTo>
                    <a:pt x="51" y="537"/>
                  </a:lnTo>
                  <a:lnTo>
                    <a:pt x="36" y="537"/>
                  </a:lnTo>
                  <a:lnTo>
                    <a:pt x="36" y="537"/>
                  </a:lnTo>
                  <a:lnTo>
                    <a:pt x="27" y="537"/>
                  </a:lnTo>
                  <a:lnTo>
                    <a:pt x="21" y="534"/>
                  </a:lnTo>
                  <a:lnTo>
                    <a:pt x="12" y="519"/>
                  </a:lnTo>
                  <a:lnTo>
                    <a:pt x="6" y="501"/>
                  </a:lnTo>
                  <a:lnTo>
                    <a:pt x="3" y="478"/>
                  </a:lnTo>
                  <a:lnTo>
                    <a:pt x="0" y="451"/>
                  </a:lnTo>
                  <a:lnTo>
                    <a:pt x="3" y="419"/>
                  </a:lnTo>
                  <a:lnTo>
                    <a:pt x="9" y="351"/>
                  </a:lnTo>
                  <a:lnTo>
                    <a:pt x="18" y="277"/>
                  </a:lnTo>
                  <a:lnTo>
                    <a:pt x="30" y="212"/>
                  </a:lnTo>
                  <a:lnTo>
                    <a:pt x="48" y="124"/>
                  </a:lnTo>
                  <a:lnTo>
                    <a:pt x="48" y="124"/>
                  </a:lnTo>
                  <a:lnTo>
                    <a:pt x="51" y="74"/>
                  </a:lnTo>
                  <a:lnTo>
                    <a:pt x="54" y="47"/>
                  </a:lnTo>
                  <a:lnTo>
                    <a:pt x="60" y="24"/>
                  </a:lnTo>
                  <a:lnTo>
                    <a:pt x="62" y="15"/>
                  </a:lnTo>
                  <a:lnTo>
                    <a:pt x="68" y="6"/>
                  </a:lnTo>
                  <a:lnTo>
                    <a:pt x="74" y="3"/>
                  </a:lnTo>
                  <a:lnTo>
                    <a:pt x="83" y="0"/>
                  </a:lnTo>
                  <a:lnTo>
                    <a:pt x="92" y="3"/>
                  </a:lnTo>
                  <a:lnTo>
                    <a:pt x="104" y="9"/>
                  </a:lnTo>
                  <a:lnTo>
                    <a:pt x="116" y="18"/>
                  </a:lnTo>
                  <a:lnTo>
                    <a:pt x="131" y="33"/>
                  </a:lnTo>
                  <a:lnTo>
                    <a:pt x="131" y="33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4273" y="3411"/>
              <a:ext cx="569" cy="625"/>
            </a:xfrm>
            <a:custGeom>
              <a:avLst/>
              <a:gdLst/>
              <a:ahLst/>
              <a:cxnLst>
                <a:cxn ang="0">
                  <a:pos x="385" y="47"/>
                </a:cxn>
                <a:cxn ang="0">
                  <a:pos x="385" y="47"/>
                </a:cxn>
                <a:cxn ang="0">
                  <a:pos x="388" y="77"/>
                </a:cxn>
                <a:cxn ang="0">
                  <a:pos x="400" y="151"/>
                </a:cxn>
                <a:cxn ang="0">
                  <a:pos x="409" y="195"/>
                </a:cxn>
                <a:cxn ang="0">
                  <a:pos x="421" y="236"/>
                </a:cxn>
                <a:cxn ang="0">
                  <a:pos x="436" y="277"/>
                </a:cxn>
                <a:cxn ang="0">
                  <a:pos x="445" y="295"/>
                </a:cxn>
                <a:cxn ang="0">
                  <a:pos x="453" y="310"/>
                </a:cxn>
                <a:cxn ang="0">
                  <a:pos x="453" y="310"/>
                </a:cxn>
                <a:cxn ang="0">
                  <a:pos x="474" y="339"/>
                </a:cxn>
                <a:cxn ang="0">
                  <a:pos x="495" y="375"/>
                </a:cxn>
                <a:cxn ang="0">
                  <a:pos x="534" y="443"/>
                </a:cxn>
                <a:cxn ang="0">
                  <a:pos x="569" y="516"/>
                </a:cxn>
                <a:cxn ang="0">
                  <a:pos x="569" y="516"/>
                </a:cxn>
                <a:cxn ang="0">
                  <a:pos x="545" y="504"/>
                </a:cxn>
                <a:cxn ang="0">
                  <a:pos x="519" y="499"/>
                </a:cxn>
                <a:cxn ang="0">
                  <a:pos x="483" y="490"/>
                </a:cxn>
                <a:cxn ang="0">
                  <a:pos x="462" y="490"/>
                </a:cxn>
                <a:cxn ang="0">
                  <a:pos x="439" y="490"/>
                </a:cxn>
                <a:cxn ang="0">
                  <a:pos x="412" y="493"/>
                </a:cxn>
                <a:cxn ang="0">
                  <a:pos x="385" y="499"/>
                </a:cxn>
                <a:cxn ang="0">
                  <a:pos x="359" y="507"/>
                </a:cxn>
                <a:cxn ang="0">
                  <a:pos x="329" y="522"/>
                </a:cxn>
                <a:cxn ang="0">
                  <a:pos x="299" y="537"/>
                </a:cxn>
                <a:cxn ang="0">
                  <a:pos x="270" y="557"/>
                </a:cxn>
                <a:cxn ang="0">
                  <a:pos x="270" y="557"/>
                </a:cxn>
                <a:cxn ang="0">
                  <a:pos x="234" y="581"/>
                </a:cxn>
                <a:cxn ang="0">
                  <a:pos x="202" y="599"/>
                </a:cxn>
                <a:cxn ang="0">
                  <a:pos x="172" y="611"/>
                </a:cxn>
                <a:cxn ang="0">
                  <a:pos x="142" y="619"/>
                </a:cxn>
                <a:cxn ang="0">
                  <a:pos x="116" y="625"/>
                </a:cxn>
                <a:cxn ang="0">
                  <a:pos x="92" y="625"/>
                </a:cxn>
                <a:cxn ang="0">
                  <a:pos x="68" y="622"/>
                </a:cxn>
                <a:cxn ang="0">
                  <a:pos x="50" y="616"/>
                </a:cxn>
                <a:cxn ang="0">
                  <a:pos x="33" y="608"/>
                </a:cxn>
                <a:cxn ang="0">
                  <a:pos x="18" y="596"/>
                </a:cxn>
                <a:cxn ang="0">
                  <a:pos x="9" y="584"/>
                </a:cxn>
                <a:cxn ang="0">
                  <a:pos x="3" y="569"/>
                </a:cxn>
                <a:cxn ang="0">
                  <a:pos x="0" y="552"/>
                </a:cxn>
                <a:cxn ang="0">
                  <a:pos x="0" y="534"/>
                </a:cxn>
                <a:cxn ang="0">
                  <a:pos x="6" y="516"/>
                </a:cxn>
                <a:cxn ang="0">
                  <a:pos x="15" y="496"/>
                </a:cxn>
                <a:cxn ang="0">
                  <a:pos x="15" y="496"/>
                </a:cxn>
                <a:cxn ang="0">
                  <a:pos x="92" y="357"/>
                </a:cxn>
                <a:cxn ang="0">
                  <a:pos x="151" y="257"/>
                </a:cxn>
                <a:cxn ang="0">
                  <a:pos x="213" y="157"/>
                </a:cxn>
                <a:cxn ang="0">
                  <a:pos x="243" y="109"/>
                </a:cxn>
                <a:cxn ang="0">
                  <a:pos x="273" y="71"/>
                </a:cxn>
                <a:cxn ang="0">
                  <a:pos x="299" y="39"/>
                </a:cxn>
                <a:cxn ang="0">
                  <a:pos x="326" y="12"/>
                </a:cxn>
                <a:cxn ang="0">
                  <a:pos x="338" y="6"/>
                </a:cxn>
                <a:cxn ang="0">
                  <a:pos x="347" y="0"/>
                </a:cxn>
                <a:cxn ang="0">
                  <a:pos x="356" y="0"/>
                </a:cxn>
                <a:cxn ang="0">
                  <a:pos x="365" y="0"/>
                </a:cxn>
                <a:cxn ang="0">
                  <a:pos x="371" y="6"/>
                </a:cxn>
                <a:cxn ang="0">
                  <a:pos x="376" y="15"/>
                </a:cxn>
                <a:cxn ang="0">
                  <a:pos x="382" y="30"/>
                </a:cxn>
                <a:cxn ang="0">
                  <a:pos x="385" y="47"/>
                </a:cxn>
                <a:cxn ang="0">
                  <a:pos x="385" y="47"/>
                </a:cxn>
              </a:cxnLst>
              <a:rect l="0" t="0" r="r" b="b"/>
              <a:pathLst>
                <a:path w="569" h="625">
                  <a:moveTo>
                    <a:pt x="385" y="47"/>
                  </a:moveTo>
                  <a:lnTo>
                    <a:pt x="385" y="47"/>
                  </a:lnTo>
                  <a:lnTo>
                    <a:pt x="388" y="77"/>
                  </a:lnTo>
                  <a:lnTo>
                    <a:pt x="400" y="151"/>
                  </a:lnTo>
                  <a:lnTo>
                    <a:pt x="409" y="195"/>
                  </a:lnTo>
                  <a:lnTo>
                    <a:pt x="421" y="236"/>
                  </a:lnTo>
                  <a:lnTo>
                    <a:pt x="436" y="277"/>
                  </a:lnTo>
                  <a:lnTo>
                    <a:pt x="445" y="295"/>
                  </a:lnTo>
                  <a:lnTo>
                    <a:pt x="453" y="310"/>
                  </a:lnTo>
                  <a:lnTo>
                    <a:pt x="453" y="310"/>
                  </a:lnTo>
                  <a:lnTo>
                    <a:pt x="474" y="339"/>
                  </a:lnTo>
                  <a:lnTo>
                    <a:pt x="495" y="375"/>
                  </a:lnTo>
                  <a:lnTo>
                    <a:pt x="534" y="443"/>
                  </a:lnTo>
                  <a:lnTo>
                    <a:pt x="569" y="516"/>
                  </a:lnTo>
                  <a:lnTo>
                    <a:pt x="569" y="516"/>
                  </a:lnTo>
                  <a:lnTo>
                    <a:pt x="545" y="504"/>
                  </a:lnTo>
                  <a:lnTo>
                    <a:pt x="519" y="499"/>
                  </a:lnTo>
                  <a:lnTo>
                    <a:pt x="483" y="490"/>
                  </a:lnTo>
                  <a:lnTo>
                    <a:pt x="462" y="490"/>
                  </a:lnTo>
                  <a:lnTo>
                    <a:pt x="439" y="490"/>
                  </a:lnTo>
                  <a:lnTo>
                    <a:pt x="412" y="493"/>
                  </a:lnTo>
                  <a:lnTo>
                    <a:pt x="385" y="499"/>
                  </a:lnTo>
                  <a:lnTo>
                    <a:pt x="359" y="507"/>
                  </a:lnTo>
                  <a:lnTo>
                    <a:pt x="329" y="522"/>
                  </a:lnTo>
                  <a:lnTo>
                    <a:pt x="299" y="537"/>
                  </a:lnTo>
                  <a:lnTo>
                    <a:pt x="270" y="557"/>
                  </a:lnTo>
                  <a:lnTo>
                    <a:pt x="270" y="557"/>
                  </a:lnTo>
                  <a:lnTo>
                    <a:pt x="234" y="581"/>
                  </a:lnTo>
                  <a:lnTo>
                    <a:pt x="202" y="599"/>
                  </a:lnTo>
                  <a:lnTo>
                    <a:pt x="172" y="611"/>
                  </a:lnTo>
                  <a:lnTo>
                    <a:pt x="142" y="619"/>
                  </a:lnTo>
                  <a:lnTo>
                    <a:pt x="116" y="625"/>
                  </a:lnTo>
                  <a:lnTo>
                    <a:pt x="92" y="625"/>
                  </a:lnTo>
                  <a:lnTo>
                    <a:pt x="68" y="622"/>
                  </a:lnTo>
                  <a:lnTo>
                    <a:pt x="50" y="616"/>
                  </a:lnTo>
                  <a:lnTo>
                    <a:pt x="33" y="608"/>
                  </a:lnTo>
                  <a:lnTo>
                    <a:pt x="18" y="596"/>
                  </a:lnTo>
                  <a:lnTo>
                    <a:pt x="9" y="584"/>
                  </a:lnTo>
                  <a:lnTo>
                    <a:pt x="3" y="569"/>
                  </a:lnTo>
                  <a:lnTo>
                    <a:pt x="0" y="552"/>
                  </a:lnTo>
                  <a:lnTo>
                    <a:pt x="0" y="534"/>
                  </a:lnTo>
                  <a:lnTo>
                    <a:pt x="6" y="516"/>
                  </a:lnTo>
                  <a:lnTo>
                    <a:pt x="15" y="496"/>
                  </a:lnTo>
                  <a:lnTo>
                    <a:pt x="15" y="496"/>
                  </a:lnTo>
                  <a:lnTo>
                    <a:pt x="92" y="357"/>
                  </a:lnTo>
                  <a:lnTo>
                    <a:pt x="151" y="257"/>
                  </a:lnTo>
                  <a:lnTo>
                    <a:pt x="213" y="157"/>
                  </a:lnTo>
                  <a:lnTo>
                    <a:pt x="243" y="109"/>
                  </a:lnTo>
                  <a:lnTo>
                    <a:pt x="273" y="71"/>
                  </a:lnTo>
                  <a:lnTo>
                    <a:pt x="299" y="39"/>
                  </a:lnTo>
                  <a:lnTo>
                    <a:pt x="326" y="12"/>
                  </a:lnTo>
                  <a:lnTo>
                    <a:pt x="338" y="6"/>
                  </a:lnTo>
                  <a:lnTo>
                    <a:pt x="347" y="0"/>
                  </a:lnTo>
                  <a:lnTo>
                    <a:pt x="356" y="0"/>
                  </a:lnTo>
                  <a:lnTo>
                    <a:pt x="365" y="0"/>
                  </a:lnTo>
                  <a:lnTo>
                    <a:pt x="371" y="6"/>
                  </a:lnTo>
                  <a:lnTo>
                    <a:pt x="376" y="15"/>
                  </a:lnTo>
                  <a:lnTo>
                    <a:pt x="382" y="30"/>
                  </a:lnTo>
                  <a:lnTo>
                    <a:pt x="385" y="47"/>
                  </a:lnTo>
                  <a:lnTo>
                    <a:pt x="385" y="47"/>
                  </a:lnTo>
                  <a:close/>
                </a:path>
              </a:pathLst>
            </a:custGeom>
            <a:solidFill>
              <a:srgbClr val="6A8B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3796" y="3789"/>
              <a:ext cx="895" cy="315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24" y="47"/>
                </a:cxn>
                <a:cxn ang="0">
                  <a:pos x="6" y="76"/>
                </a:cxn>
                <a:cxn ang="0">
                  <a:pos x="0" y="85"/>
                </a:cxn>
                <a:cxn ang="0">
                  <a:pos x="0" y="97"/>
                </a:cxn>
                <a:cxn ang="0">
                  <a:pos x="21" y="103"/>
                </a:cxn>
                <a:cxn ang="0">
                  <a:pos x="38" y="106"/>
                </a:cxn>
                <a:cxn ang="0">
                  <a:pos x="80" y="112"/>
                </a:cxn>
                <a:cxn ang="0">
                  <a:pos x="121" y="121"/>
                </a:cxn>
                <a:cxn ang="0">
                  <a:pos x="139" y="132"/>
                </a:cxn>
                <a:cxn ang="0">
                  <a:pos x="160" y="162"/>
                </a:cxn>
                <a:cxn ang="0">
                  <a:pos x="166" y="177"/>
                </a:cxn>
                <a:cxn ang="0">
                  <a:pos x="172" y="212"/>
                </a:cxn>
                <a:cxn ang="0">
                  <a:pos x="181" y="227"/>
                </a:cxn>
                <a:cxn ang="0">
                  <a:pos x="196" y="236"/>
                </a:cxn>
                <a:cxn ang="0">
                  <a:pos x="210" y="241"/>
                </a:cxn>
                <a:cxn ang="0">
                  <a:pos x="246" y="238"/>
                </a:cxn>
                <a:cxn ang="0">
                  <a:pos x="281" y="233"/>
                </a:cxn>
                <a:cxn ang="0">
                  <a:pos x="293" y="236"/>
                </a:cxn>
                <a:cxn ang="0">
                  <a:pos x="308" y="241"/>
                </a:cxn>
                <a:cxn ang="0">
                  <a:pos x="323" y="268"/>
                </a:cxn>
                <a:cxn ang="0">
                  <a:pos x="335" y="277"/>
                </a:cxn>
                <a:cxn ang="0">
                  <a:pos x="356" y="286"/>
                </a:cxn>
                <a:cxn ang="0">
                  <a:pos x="403" y="286"/>
                </a:cxn>
                <a:cxn ang="0">
                  <a:pos x="424" y="280"/>
                </a:cxn>
                <a:cxn ang="0">
                  <a:pos x="486" y="271"/>
                </a:cxn>
                <a:cxn ang="0">
                  <a:pos x="501" y="271"/>
                </a:cxn>
                <a:cxn ang="0">
                  <a:pos x="516" y="274"/>
                </a:cxn>
                <a:cxn ang="0">
                  <a:pos x="545" y="294"/>
                </a:cxn>
                <a:cxn ang="0">
                  <a:pos x="563" y="297"/>
                </a:cxn>
                <a:cxn ang="0">
                  <a:pos x="602" y="297"/>
                </a:cxn>
                <a:cxn ang="0">
                  <a:pos x="619" y="294"/>
                </a:cxn>
                <a:cxn ang="0">
                  <a:pos x="634" y="286"/>
                </a:cxn>
                <a:cxn ang="0">
                  <a:pos x="640" y="286"/>
                </a:cxn>
                <a:cxn ang="0">
                  <a:pos x="661" y="294"/>
                </a:cxn>
                <a:cxn ang="0">
                  <a:pos x="679" y="306"/>
                </a:cxn>
                <a:cxn ang="0">
                  <a:pos x="711" y="315"/>
                </a:cxn>
                <a:cxn ang="0">
                  <a:pos x="744" y="312"/>
                </a:cxn>
                <a:cxn ang="0">
                  <a:pos x="750" y="309"/>
                </a:cxn>
                <a:cxn ang="0">
                  <a:pos x="767" y="294"/>
                </a:cxn>
                <a:cxn ang="0">
                  <a:pos x="779" y="292"/>
                </a:cxn>
                <a:cxn ang="0">
                  <a:pos x="794" y="289"/>
                </a:cxn>
                <a:cxn ang="0">
                  <a:pos x="839" y="292"/>
                </a:cxn>
                <a:cxn ang="0">
                  <a:pos x="853" y="289"/>
                </a:cxn>
                <a:cxn ang="0">
                  <a:pos x="889" y="274"/>
                </a:cxn>
                <a:cxn ang="0">
                  <a:pos x="895" y="265"/>
                </a:cxn>
                <a:cxn ang="0">
                  <a:pos x="859" y="256"/>
                </a:cxn>
                <a:cxn ang="0">
                  <a:pos x="827" y="230"/>
                </a:cxn>
                <a:cxn ang="0">
                  <a:pos x="812" y="209"/>
                </a:cxn>
                <a:cxn ang="0">
                  <a:pos x="797" y="185"/>
                </a:cxn>
                <a:cxn ang="0">
                  <a:pos x="765" y="141"/>
                </a:cxn>
                <a:cxn ang="0">
                  <a:pos x="756" y="123"/>
                </a:cxn>
                <a:cxn ang="0">
                  <a:pos x="717" y="129"/>
                </a:cxn>
                <a:cxn ang="0">
                  <a:pos x="690" y="132"/>
                </a:cxn>
                <a:cxn ang="0">
                  <a:pos x="619" y="126"/>
                </a:cxn>
                <a:cxn ang="0">
                  <a:pos x="513" y="115"/>
                </a:cxn>
                <a:cxn ang="0">
                  <a:pos x="409" y="100"/>
                </a:cxn>
                <a:cxn ang="0">
                  <a:pos x="332" y="82"/>
                </a:cxn>
                <a:cxn ang="0">
                  <a:pos x="261" y="56"/>
                </a:cxn>
                <a:cxn ang="0">
                  <a:pos x="228" y="41"/>
                </a:cxn>
                <a:cxn ang="0">
                  <a:pos x="196" y="23"/>
                </a:cxn>
                <a:cxn ang="0">
                  <a:pos x="169" y="6"/>
                </a:cxn>
                <a:cxn ang="0">
                  <a:pos x="18" y="14"/>
                </a:cxn>
              </a:cxnLst>
              <a:rect l="0" t="0" r="r" b="b"/>
              <a:pathLst>
                <a:path w="895" h="315">
                  <a:moveTo>
                    <a:pt x="18" y="14"/>
                  </a:moveTo>
                  <a:lnTo>
                    <a:pt x="18" y="14"/>
                  </a:lnTo>
                  <a:lnTo>
                    <a:pt x="24" y="35"/>
                  </a:lnTo>
                  <a:lnTo>
                    <a:pt x="24" y="47"/>
                  </a:lnTo>
                  <a:lnTo>
                    <a:pt x="18" y="59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6" y="100"/>
                  </a:lnTo>
                  <a:lnTo>
                    <a:pt x="21" y="103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59" y="109"/>
                  </a:lnTo>
                  <a:lnTo>
                    <a:pt x="80" y="112"/>
                  </a:lnTo>
                  <a:lnTo>
                    <a:pt x="104" y="115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39" y="132"/>
                  </a:lnTo>
                  <a:lnTo>
                    <a:pt x="151" y="144"/>
                  </a:lnTo>
                  <a:lnTo>
                    <a:pt x="160" y="162"/>
                  </a:lnTo>
                  <a:lnTo>
                    <a:pt x="166" y="177"/>
                  </a:lnTo>
                  <a:lnTo>
                    <a:pt x="166" y="177"/>
                  </a:lnTo>
                  <a:lnTo>
                    <a:pt x="169" y="197"/>
                  </a:lnTo>
                  <a:lnTo>
                    <a:pt x="172" y="212"/>
                  </a:lnTo>
                  <a:lnTo>
                    <a:pt x="175" y="221"/>
                  </a:lnTo>
                  <a:lnTo>
                    <a:pt x="181" y="227"/>
                  </a:lnTo>
                  <a:lnTo>
                    <a:pt x="187" y="233"/>
                  </a:lnTo>
                  <a:lnTo>
                    <a:pt x="196" y="236"/>
                  </a:lnTo>
                  <a:lnTo>
                    <a:pt x="196" y="236"/>
                  </a:lnTo>
                  <a:lnTo>
                    <a:pt x="210" y="241"/>
                  </a:lnTo>
                  <a:lnTo>
                    <a:pt x="222" y="241"/>
                  </a:lnTo>
                  <a:lnTo>
                    <a:pt x="246" y="238"/>
                  </a:lnTo>
                  <a:lnTo>
                    <a:pt x="270" y="233"/>
                  </a:lnTo>
                  <a:lnTo>
                    <a:pt x="281" y="233"/>
                  </a:lnTo>
                  <a:lnTo>
                    <a:pt x="293" y="236"/>
                  </a:lnTo>
                  <a:lnTo>
                    <a:pt x="293" y="236"/>
                  </a:lnTo>
                  <a:lnTo>
                    <a:pt x="302" y="238"/>
                  </a:lnTo>
                  <a:lnTo>
                    <a:pt x="308" y="241"/>
                  </a:lnTo>
                  <a:lnTo>
                    <a:pt x="317" y="253"/>
                  </a:lnTo>
                  <a:lnTo>
                    <a:pt x="323" y="268"/>
                  </a:lnTo>
                  <a:lnTo>
                    <a:pt x="329" y="271"/>
                  </a:lnTo>
                  <a:lnTo>
                    <a:pt x="335" y="277"/>
                  </a:lnTo>
                  <a:lnTo>
                    <a:pt x="335" y="277"/>
                  </a:lnTo>
                  <a:lnTo>
                    <a:pt x="356" y="286"/>
                  </a:lnTo>
                  <a:lnTo>
                    <a:pt x="379" y="289"/>
                  </a:lnTo>
                  <a:lnTo>
                    <a:pt x="403" y="286"/>
                  </a:lnTo>
                  <a:lnTo>
                    <a:pt x="424" y="280"/>
                  </a:lnTo>
                  <a:lnTo>
                    <a:pt x="424" y="280"/>
                  </a:lnTo>
                  <a:lnTo>
                    <a:pt x="453" y="274"/>
                  </a:lnTo>
                  <a:lnTo>
                    <a:pt x="486" y="271"/>
                  </a:lnTo>
                  <a:lnTo>
                    <a:pt x="486" y="271"/>
                  </a:lnTo>
                  <a:lnTo>
                    <a:pt x="501" y="271"/>
                  </a:lnTo>
                  <a:lnTo>
                    <a:pt x="516" y="274"/>
                  </a:lnTo>
                  <a:lnTo>
                    <a:pt x="516" y="274"/>
                  </a:lnTo>
                  <a:lnTo>
                    <a:pt x="530" y="283"/>
                  </a:lnTo>
                  <a:lnTo>
                    <a:pt x="545" y="294"/>
                  </a:lnTo>
                  <a:lnTo>
                    <a:pt x="545" y="294"/>
                  </a:lnTo>
                  <a:lnTo>
                    <a:pt x="563" y="297"/>
                  </a:lnTo>
                  <a:lnTo>
                    <a:pt x="581" y="297"/>
                  </a:lnTo>
                  <a:lnTo>
                    <a:pt x="602" y="297"/>
                  </a:lnTo>
                  <a:lnTo>
                    <a:pt x="619" y="294"/>
                  </a:lnTo>
                  <a:lnTo>
                    <a:pt x="619" y="294"/>
                  </a:lnTo>
                  <a:lnTo>
                    <a:pt x="628" y="289"/>
                  </a:lnTo>
                  <a:lnTo>
                    <a:pt x="634" y="286"/>
                  </a:lnTo>
                  <a:lnTo>
                    <a:pt x="640" y="286"/>
                  </a:lnTo>
                  <a:lnTo>
                    <a:pt x="640" y="286"/>
                  </a:lnTo>
                  <a:lnTo>
                    <a:pt x="649" y="289"/>
                  </a:lnTo>
                  <a:lnTo>
                    <a:pt x="661" y="294"/>
                  </a:lnTo>
                  <a:lnTo>
                    <a:pt x="679" y="306"/>
                  </a:lnTo>
                  <a:lnTo>
                    <a:pt x="679" y="306"/>
                  </a:lnTo>
                  <a:lnTo>
                    <a:pt x="693" y="312"/>
                  </a:lnTo>
                  <a:lnTo>
                    <a:pt x="711" y="315"/>
                  </a:lnTo>
                  <a:lnTo>
                    <a:pt x="729" y="315"/>
                  </a:lnTo>
                  <a:lnTo>
                    <a:pt x="744" y="312"/>
                  </a:lnTo>
                  <a:lnTo>
                    <a:pt x="744" y="312"/>
                  </a:lnTo>
                  <a:lnTo>
                    <a:pt x="750" y="309"/>
                  </a:lnTo>
                  <a:lnTo>
                    <a:pt x="756" y="303"/>
                  </a:lnTo>
                  <a:lnTo>
                    <a:pt x="767" y="294"/>
                  </a:lnTo>
                  <a:lnTo>
                    <a:pt x="767" y="294"/>
                  </a:lnTo>
                  <a:lnTo>
                    <a:pt x="779" y="292"/>
                  </a:lnTo>
                  <a:lnTo>
                    <a:pt x="794" y="289"/>
                  </a:lnTo>
                  <a:lnTo>
                    <a:pt x="794" y="289"/>
                  </a:lnTo>
                  <a:lnTo>
                    <a:pt x="824" y="292"/>
                  </a:lnTo>
                  <a:lnTo>
                    <a:pt x="839" y="292"/>
                  </a:lnTo>
                  <a:lnTo>
                    <a:pt x="853" y="289"/>
                  </a:lnTo>
                  <a:lnTo>
                    <a:pt x="853" y="289"/>
                  </a:lnTo>
                  <a:lnTo>
                    <a:pt x="877" y="280"/>
                  </a:lnTo>
                  <a:lnTo>
                    <a:pt x="889" y="274"/>
                  </a:lnTo>
                  <a:lnTo>
                    <a:pt x="895" y="265"/>
                  </a:lnTo>
                  <a:lnTo>
                    <a:pt x="895" y="265"/>
                  </a:lnTo>
                  <a:lnTo>
                    <a:pt x="877" y="262"/>
                  </a:lnTo>
                  <a:lnTo>
                    <a:pt x="859" y="256"/>
                  </a:lnTo>
                  <a:lnTo>
                    <a:pt x="842" y="244"/>
                  </a:lnTo>
                  <a:lnTo>
                    <a:pt x="827" y="230"/>
                  </a:lnTo>
                  <a:lnTo>
                    <a:pt x="827" y="230"/>
                  </a:lnTo>
                  <a:lnTo>
                    <a:pt x="812" y="209"/>
                  </a:lnTo>
                  <a:lnTo>
                    <a:pt x="797" y="185"/>
                  </a:lnTo>
                  <a:lnTo>
                    <a:pt x="797" y="185"/>
                  </a:lnTo>
                  <a:lnTo>
                    <a:pt x="773" y="156"/>
                  </a:lnTo>
                  <a:lnTo>
                    <a:pt x="765" y="141"/>
                  </a:lnTo>
                  <a:lnTo>
                    <a:pt x="756" y="123"/>
                  </a:lnTo>
                  <a:lnTo>
                    <a:pt x="756" y="123"/>
                  </a:lnTo>
                  <a:lnTo>
                    <a:pt x="735" y="126"/>
                  </a:lnTo>
                  <a:lnTo>
                    <a:pt x="717" y="129"/>
                  </a:lnTo>
                  <a:lnTo>
                    <a:pt x="717" y="129"/>
                  </a:lnTo>
                  <a:lnTo>
                    <a:pt x="690" y="132"/>
                  </a:lnTo>
                  <a:lnTo>
                    <a:pt x="667" y="129"/>
                  </a:lnTo>
                  <a:lnTo>
                    <a:pt x="619" y="126"/>
                  </a:lnTo>
                  <a:lnTo>
                    <a:pt x="619" y="126"/>
                  </a:lnTo>
                  <a:lnTo>
                    <a:pt x="513" y="115"/>
                  </a:lnTo>
                  <a:lnTo>
                    <a:pt x="409" y="100"/>
                  </a:lnTo>
                  <a:lnTo>
                    <a:pt x="409" y="100"/>
                  </a:lnTo>
                  <a:lnTo>
                    <a:pt x="370" y="91"/>
                  </a:lnTo>
                  <a:lnTo>
                    <a:pt x="332" y="82"/>
                  </a:lnTo>
                  <a:lnTo>
                    <a:pt x="296" y="70"/>
                  </a:lnTo>
                  <a:lnTo>
                    <a:pt x="261" y="56"/>
                  </a:lnTo>
                  <a:lnTo>
                    <a:pt x="261" y="56"/>
                  </a:lnTo>
                  <a:lnTo>
                    <a:pt x="228" y="4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78" y="11"/>
                  </a:lnTo>
                  <a:lnTo>
                    <a:pt x="169" y="6"/>
                  </a:lnTo>
                  <a:lnTo>
                    <a:pt x="163" y="0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4235" y="3034"/>
              <a:ext cx="201" cy="253"/>
            </a:xfrm>
            <a:custGeom>
              <a:avLst/>
              <a:gdLst/>
              <a:ahLst/>
              <a:cxnLst>
                <a:cxn ang="0">
                  <a:pos x="100" y="23"/>
                </a:cxn>
                <a:cxn ang="0">
                  <a:pos x="100" y="23"/>
                </a:cxn>
                <a:cxn ang="0">
                  <a:pos x="109" y="35"/>
                </a:cxn>
                <a:cxn ang="0">
                  <a:pos x="115" y="47"/>
                </a:cxn>
                <a:cxn ang="0">
                  <a:pos x="118" y="65"/>
                </a:cxn>
                <a:cxn ang="0">
                  <a:pos x="115" y="82"/>
                </a:cxn>
                <a:cxn ang="0">
                  <a:pos x="112" y="91"/>
                </a:cxn>
                <a:cxn ang="0">
                  <a:pos x="106" y="100"/>
                </a:cxn>
                <a:cxn ang="0">
                  <a:pos x="97" y="106"/>
                </a:cxn>
                <a:cxn ang="0">
                  <a:pos x="85" y="115"/>
                </a:cxn>
                <a:cxn ang="0">
                  <a:pos x="71" y="121"/>
                </a:cxn>
                <a:cxn ang="0">
                  <a:pos x="53" y="130"/>
                </a:cxn>
                <a:cxn ang="0">
                  <a:pos x="53" y="130"/>
                </a:cxn>
                <a:cxn ang="0">
                  <a:pos x="35" y="136"/>
                </a:cxn>
                <a:cxn ang="0">
                  <a:pos x="20" y="141"/>
                </a:cxn>
                <a:cxn ang="0">
                  <a:pos x="11" y="150"/>
                </a:cxn>
                <a:cxn ang="0">
                  <a:pos x="3" y="159"/>
                </a:cxn>
                <a:cxn ang="0">
                  <a:pos x="0" y="168"/>
                </a:cxn>
                <a:cxn ang="0">
                  <a:pos x="0" y="177"/>
                </a:cxn>
                <a:cxn ang="0">
                  <a:pos x="3" y="186"/>
                </a:cxn>
                <a:cxn ang="0">
                  <a:pos x="8" y="194"/>
                </a:cxn>
                <a:cxn ang="0">
                  <a:pos x="26" y="212"/>
                </a:cxn>
                <a:cxn ang="0">
                  <a:pos x="47" y="230"/>
                </a:cxn>
                <a:cxn ang="0">
                  <a:pos x="74" y="242"/>
                </a:cxn>
                <a:cxn ang="0">
                  <a:pos x="100" y="253"/>
                </a:cxn>
                <a:cxn ang="0">
                  <a:pos x="100" y="253"/>
                </a:cxn>
                <a:cxn ang="0">
                  <a:pos x="83" y="239"/>
                </a:cxn>
                <a:cxn ang="0">
                  <a:pos x="65" y="227"/>
                </a:cxn>
                <a:cxn ang="0">
                  <a:pos x="50" y="209"/>
                </a:cxn>
                <a:cxn ang="0">
                  <a:pos x="44" y="203"/>
                </a:cxn>
                <a:cxn ang="0">
                  <a:pos x="41" y="194"/>
                </a:cxn>
                <a:cxn ang="0">
                  <a:pos x="41" y="186"/>
                </a:cxn>
                <a:cxn ang="0">
                  <a:pos x="44" y="180"/>
                </a:cxn>
                <a:cxn ang="0">
                  <a:pos x="50" y="177"/>
                </a:cxn>
                <a:cxn ang="0">
                  <a:pos x="62" y="171"/>
                </a:cxn>
                <a:cxn ang="0">
                  <a:pos x="80" y="168"/>
                </a:cxn>
                <a:cxn ang="0">
                  <a:pos x="100" y="168"/>
                </a:cxn>
                <a:cxn ang="0">
                  <a:pos x="100" y="168"/>
                </a:cxn>
                <a:cxn ang="0">
                  <a:pos x="124" y="168"/>
                </a:cxn>
                <a:cxn ang="0">
                  <a:pos x="145" y="165"/>
                </a:cxn>
                <a:cxn ang="0">
                  <a:pos x="163" y="156"/>
                </a:cxn>
                <a:cxn ang="0">
                  <a:pos x="174" y="147"/>
                </a:cxn>
                <a:cxn ang="0">
                  <a:pos x="183" y="136"/>
                </a:cxn>
                <a:cxn ang="0">
                  <a:pos x="192" y="124"/>
                </a:cxn>
                <a:cxn ang="0">
                  <a:pos x="195" y="109"/>
                </a:cxn>
                <a:cxn ang="0">
                  <a:pos x="201" y="97"/>
                </a:cxn>
                <a:cxn ang="0">
                  <a:pos x="201" y="68"/>
                </a:cxn>
                <a:cxn ang="0">
                  <a:pos x="198" y="44"/>
                </a:cxn>
                <a:cxn ang="0">
                  <a:pos x="195" y="21"/>
                </a:cxn>
                <a:cxn ang="0">
                  <a:pos x="195" y="21"/>
                </a:cxn>
                <a:cxn ang="0">
                  <a:pos x="174" y="12"/>
                </a:cxn>
                <a:cxn ang="0">
                  <a:pos x="136" y="3"/>
                </a:cxn>
                <a:cxn ang="0">
                  <a:pos x="118" y="0"/>
                </a:cxn>
                <a:cxn ang="0">
                  <a:pos x="103" y="0"/>
                </a:cxn>
                <a:cxn ang="0">
                  <a:pos x="97" y="3"/>
                </a:cxn>
                <a:cxn ang="0">
                  <a:pos x="97" y="9"/>
                </a:cxn>
                <a:cxn ang="0">
                  <a:pos x="97" y="15"/>
                </a:cxn>
                <a:cxn ang="0">
                  <a:pos x="100" y="23"/>
                </a:cxn>
                <a:cxn ang="0">
                  <a:pos x="100" y="23"/>
                </a:cxn>
              </a:cxnLst>
              <a:rect l="0" t="0" r="r" b="b"/>
              <a:pathLst>
                <a:path w="201" h="253">
                  <a:moveTo>
                    <a:pt x="100" y="23"/>
                  </a:moveTo>
                  <a:lnTo>
                    <a:pt x="100" y="23"/>
                  </a:lnTo>
                  <a:lnTo>
                    <a:pt x="109" y="35"/>
                  </a:lnTo>
                  <a:lnTo>
                    <a:pt x="115" y="47"/>
                  </a:lnTo>
                  <a:lnTo>
                    <a:pt x="118" y="65"/>
                  </a:lnTo>
                  <a:lnTo>
                    <a:pt x="115" y="82"/>
                  </a:lnTo>
                  <a:lnTo>
                    <a:pt x="112" y="91"/>
                  </a:lnTo>
                  <a:lnTo>
                    <a:pt x="106" y="100"/>
                  </a:lnTo>
                  <a:lnTo>
                    <a:pt x="97" y="106"/>
                  </a:lnTo>
                  <a:lnTo>
                    <a:pt x="85" y="115"/>
                  </a:lnTo>
                  <a:lnTo>
                    <a:pt x="71" y="121"/>
                  </a:lnTo>
                  <a:lnTo>
                    <a:pt x="53" y="130"/>
                  </a:lnTo>
                  <a:lnTo>
                    <a:pt x="53" y="130"/>
                  </a:lnTo>
                  <a:lnTo>
                    <a:pt x="35" y="136"/>
                  </a:lnTo>
                  <a:lnTo>
                    <a:pt x="20" y="141"/>
                  </a:lnTo>
                  <a:lnTo>
                    <a:pt x="11" y="150"/>
                  </a:lnTo>
                  <a:lnTo>
                    <a:pt x="3" y="159"/>
                  </a:lnTo>
                  <a:lnTo>
                    <a:pt x="0" y="168"/>
                  </a:lnTo>
                  <a:lnTo>
                    <a:pt x="0" y="177"/>
                  </a:lnTo>
                  <a:lnTo>
                    <a:pt x="3" y="186"/>
                  </a:lnTo>
                  <a:lnTo>
                    <a:pt x="8" y="194"/>
                  </a:lnTo>
                  <a:lnTo>
                    <a:pt x="26" y="212"/>
                  </a:lnTo>
                  <a:lnTo>
                    <a:pt x="47" y="230"/>
                  </a:lnTo>
                  <a:lnTo>
                    <a:pt x="74" y="242"/>
                  </a:lnTo>
                  <a:lnTo>
                    <a:pt x="100" y="253"/>
                  </a:lnTo>
                  <a:lnTo>
                    <a:pt x="100" y="253"/>
                  </a:lnTo>
                  <a:lnTo>
                    <a:pt x="83" y="239"/>
                  </a:lnTo>
                  <a:lnTo>
                    <a:pt x="65" y="227"/>
                  </a:lnTo>
                  <a:lnTo>
                    <a:pt x="50" y="209"/>
                  </a:lnTo>
                  <a:lnTo>
                    <a:pt x="44" y="203"/>
                  </a:lnTo>
                  <a:lnTo>
                    <a:pt x="41" y="194"/>
                  </a:lnTo>
                  <a:lnTo>
                    <a:pt x="41" y="186"/>
                  </a:lnTo>
                  <a:lnTo>
                    <a:pt x="44" y="180"/>
                  </a:lnTo>
                  <a:lnTo>
                    <a:pt x="50" y="177"/>
                  </a:lnTo>
                  <a:lnTo>
                    <a:pt x="62" y="171"/>
                  </a:lnTo>
                  <a:lnTo>
                    <a:pt x="80" y="168"/>
                  </a:lnTo>
                  <a:lnTo>
                    <a:pt x="100" y="168"/>
                  </a:lnTo>
                  <a:lnTo>
                    <a:pt x="100" y="168"/>
                  </a:lnTo>
                  <a:lnTo>
                    <a:pt x="124" y="168"/>
                  </a:lnTo>
                  <a:lnTo>
                    <a:pt x="145" y="165"/>
                  </a:lnTo>
                  <a:lnTo>
                    <a:pt x="163" y="156"/>
                  </a:lnTo>
                  <a:lnTo>
                    <a:pt x="174" y="147"/>
                  </a:lnTo>
                  <a:lnTo>
                    <a:pt x="183" y="136"/>
                  </a:lnTo>
                  <a:lnTo>
                    <a:pt x="192" y="124"/>
                  </a:lnTo>
                  <a:lnTo>
                    <a:pt x="195" y="109"/>
                  </a:lnTo>
                  <a:lnTo>
                    <a:pt x="201" y="97"/>
                  </a:lnTo>
                  <a:lnTo>
                    <a:pt x="201" y="68"/>
                  </a:lnTo>
                  <a:lnTo>
                    <a:pt x="198" y="44"/>
                  </a:lnTo>
                  <a:lnTo>
                    <a:pt x="195" y="21"/>
                  </a:lnTo>
                  <a:lnTo>
                    <a:pt x="195" y="21"/>
                  </a:lnTo>
                  <a:lnTo>
                    <a:pt x="174" y="12"/>
                  </a:lnTo>
                  <a:lnTo>
                    <a:pt x="136" y="3"/>
                  </a:lnTo>
                  <a:lnTo>
                    <a:pt x="118" y="0"/>
                  </a:lnTo>
                  <a:lnTo>
                    <a:pt x="103" y="0"/>
                  </a:lnTo>
                  <a:lnTo>
                    <a:pt x="97" y="3"/>
                  </a:lnTo>
                  <a:lnTo>
                    <a:pt x="97" y="9"/>
                  </a:lnTo>
                  <a:lnTo>
                    <a:pt x="97" y="15"/>
                  </a:lnTo>
                  <a:lnTo>
                    <a:pt x="100" y="23"/>
                  </a:lnTo>
                  <a:lnTo>
                    <a:pt x="100" y="23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4217" y="2721"/>
              <a:ext cx="332" cy="431"/>
            </a:xfrm>
            <a:custGeom>
              <a:avLst/>
              <a:gdLst/>
              <a:ahLst/>
              <a:cxnLst>
                <a:cxn ang="0">
                  <a:pos x="136" y="92"/>
                </a:cxn>
                <a:cxn ang="0">
                  <a:pos x="142" y="124"/>
                </a:cxn>
                <a:cxn ang="0">
                  <a:pos x="139" y="163"/>
                </a:cxn>
                <a:cxn ang="0">
                  <a:pos x="124" y="201"/>
                </a:cxn>
                <a:cxn ang="0">
                  <a:pos x="106" y="213"/>
                </a:cxn>
                <a:cxn ang="0">
                  <a:pos x="86" y="227"/>
                </a:cxn>
                <a:cxn ang="0">
                  <a:pos x="50" y="257"/>
                </a:cxn>
                <a:cxn ang="0">
                  <a:pos x="26" y="292"/>
                </a:cxn>
                <a:cxn ang="0">
                  <a:pos x="23" y="316"/>
                </a:cxn>
                <a:cxn ang="0">
                  <a:pos x="26" y="328"/>
                </a:cxn>
                <a:cxn ang="0">
                  <a:pos x="32" y="334"/>
                </a:cxn>
                <a:cxn ang="0">
                  <a:pos x="65" y="372"/>
                </a:cxn>
                <a:cxn ang="0">
                  <a:pos x="71" y="392"/>
                </a:cxn>
                <a:cxn ang="0">
                  <a:pos x="59" y="407"/>
                </a:cxn>
                <a:cxn ang="0">
                  <a:pos x="44" y="407"/>
                </a:cxn>
                <a:cxn ang="0">
                  <a:pos x="18" y="401"/>
                </a:cxn>
                <a:cxn ang="0">
                  <a:pos x="9" y="390"/>
                </a:cxn>
                <a:cxn ang="0">
                  <a:pos x="15" y="378"/>
                </a:cxn>
                <a:cxn ang="0">
                  <a:pos x="29" y="366"/>
                </a:cxn>
                <a:cxn ang="0">
                  <a:pos x="23" y="369"/>
                </a:cxn>
                <a:cxn ang="0">
                  <a:pos x="3" y="384"/>
                </a:cxn>
                <a:cxn ang="0">
                  <a:pos x="6" y="401"/>
                </a:cxn>
                <a:cxn ang="0">
                  <a:pos x="15" y="413"/>
                </a:cxn>
                <a:cxn ang="0">
                  <a:pos x="35" y="425"/>
                </a:cxn>
                <a:cxn ang="0">
                  <a:pos x="98" y="431"/>
                </a:cxn>
                <a:cxn ang="0">
                  <a:pos x="160" y="419"/>
                </a:cxn>
                <a:cxn ang="0">
                  <a:pos x="192" y="401"/>
                </a:cxn>
                <a:cxn ang="0">
                  <a:pos x="201" y="384"/>
                </a:cxn>
                <a:cxn ang="0">
                  <a:pos x="201" y="375"/>
                </a:cxn>
                <a:cxn ang="0">
                  <a:pos x="195" y="342"/>
                </a:cxn>
                <a:cxn ang="0">
                  <a:pos x="201" y="319"/>
                </a:cxn>
                <a:cxn ang="0">
                  <a:pos x="216" y="304"/>
                </a:cxn>
                <a:cxn ang="0">
                  <a:pos x="237" y="301"/>
                </a:cxn>
                <a:cxn ang="0">
                  <a:pos x="249" y="298"/>
                </a:cxn>
                <a:cxn ang="0">
                  <a:pos x="281" y="280"/>
                </a:cxn>
                <a:cxn ang="0">
                  <a:pos x="311" y="254"/>
                </a:cxn>
                <a:cxn ang="0">
                  <a:pos x="329" y="216"/>
                </a:cxn>
                <a:cxn ang="0">
                  <a:pos x="332" y="198"/>
                </a:cxn>
                <a:cxn ang="0">
                  <a:pos x="320" y="104"/>
                </a:cxn>
                <a:cxn ang="0">
                  <a:pos x="305" y="56"/>
                </a:cxn>
                <a:cxn ang="0">
                  <a:pos x="275" y="24"/>
                </a:cxn>
                <a:cxn ang="0">
                  <a:pos x="258" y="12"/>
                </a:cxn>
                <a:cxn ang="0">
                  <a:pos x="204" y="0"/>
                </a:cxn>
                <a:cxn ang="0">
                  <a:pos x="166" y="3"/>
                </a:cxn>
                <a:cxn ang="0">
                  <a:pos x="148" y="18"/>
                </a:cxn>
                <a:cxn ang="0">
                  <a:pos x="136" y="39"/>
                </a:cxn>
                <a:cxn ang="0">
                  <a:pos x="133" y="71"/>
                </a:cxn>
                <a:cxn ang="0">
                  <a:pos x="136" y="92"/>
                </a:cxn>
              </a:cxnLst>
              <a:rect l="0" t="0" r="r" b="b"/>
              <a:pathLst>
                <a:path w="332" h="431">
                  <a:moveTo>
                    <a:pt x="136" y="92"/>
                  </a:moveTo>
                  <a:lnTo>
                    <a:pt x="136" y="92"/>
                  </a:lnTo>
                  <a:lnTo>
                    <a:pt x="139" y="107"/>
                  </a:lnTo>
                  <a:lnTo>
                    <a:pt x="142" y="124"/>
                  </a:lnTo>
                  <a:lnTo>
                    <a:pt x="142" y="142"/>
                  </a:lnTo>
                  <a:lnTo>
                    <a:pt x="139" y="163"/>
                  </a:lnTo>
                  <a:lnTo>
                    <a:pt x="133" y="183"/>
                  </a:lnTo>
                  <a:lnTo>
                    <a:pt x="124" y="201"/>
                  </a:lnTo>
                  <a:lnTo>
                    <a:pt x="115" y="207"/>
                  </a:lnTo>
                  <a:lnTo>
                    <a:pt x="106" y="213"/>
                  </a:lnTo>
                  <a:lnTo>
                    <a:pt x="106" y="213"/>
                  </a:lnTo>
                  <a:lnTo>
                    <a:pt x="86" y="227"/>
                  </a:lnTo>
                  <a:lnTo>
                    <a:pt x="68" y="242"/>
                  </a:lnTo>
                  <a:lnTo>
                    <a:pt x="50" y="257"/>
                  </a:lnTo>
                  <a:lnTo>
                    <a:pt x="35" y="275"/>
                  </a:lnTo>
                  <a:lnTo>
                    <a:pt x="26" y="292"/>
                  </a:lnTo>
                  <a:lnTo>
                    <a:pt x="23" y="307"/>
                  </a:lnTo>
                  <a:lnTo>
                    <a:pt x="23" y="316"/>
                  </a:lnTo>
                  <a:lnTo>
                    <a:pt x="23" y="322"/>
                  </a:lnTo>
                  <a:lnTo>
                    <a:pt x="26" y="328"/>
                  </a:lnTo>
                  <a:lnTo>
                    <a:pt x="32" y="334"/>
                  </a:lnTo>
                  <a:lnTo>
                    <a:pt x="32" y="334"/>
                  </a:lnTo>
                  <a:lnTo>
                    <a:pt x="56" y="360"/>
                  </a:lnTo>
                  <a:lnTo>
                    <a:pt x="65" y="372"/>
                  </a:lnTo>
                  <a:lnTo>
                    <a:pt x="71" y="384"/>
                  </a:lnTo>
                  <a:lnTo>
                    <a:pt x="71" y="392"/>
                  </a:lnTo>
                  <a:lnTo>
                    <a:pt x="68" y="401"/>
                  </a:lnTo>
                  <a:lnTo>
                    <a:pt x="59" y="407"/>
                  </a:lnTo>
                  <a:lnTo>
                    <a:pt x="44" y="407"/>
                  </a:lnTo>
                  <a:lnTo>
                    <a:pt x="44" y="407"/>
                  </a:lnTo>
                  <a:lnTo>
                    <a:pt x="26" y="404"/>
                  </a:lnTo>
                  <a:lnTo>
                    <a:pt x="18" y="401"/>
                  </a:lnTo>
                  <a:lnTo>
                    <a:pt x="9" y="395"/>
                  </a:lnTo>
                  <a:lnTo>
                    <a:pt x="9" y="390"/>
                  </a:lnTo>
                  <a:lnTo>
                    <a:pt x="9" y="384"/>
                  </a:lnTo>
                  <a:lnTo>
                    <a:pt x="15" y="378"/>
                  </a:lnTo>
                  <a:lnTo>
                    <a:pt x="21" y="372"/>
                  </a:lnTo>
                  <a:lnTo>
                    <a:pt x="29" y="366"/>
                  </a:lnTo>
                  <a:lnTo>
                    <a:pt x="29" y="366"/>
                  </a:lnTo>
                  <a:lnTo>
                    <a:pt x="23" y="369"/>
                  </a:lnTo>
                  <a:lnTo>
                    <a:pt x="9" y="378"/>
                  </a:lnTo>
                  <a:lnTo>
                    <a:pt x="3" y="384"/>
                  </a:lnTo>
                  <a:lnTo>
                    <a:pt x="0" y="390"/>
                  </a:lnTo>
                  <a:lnTo>
                    <a:pt x="6" y="401"/>
                  </a:lnTo>
                  <a:lnTo>
                    <a:pt x="15" y="413"/>
                  </a:lnTo>
                  <a:lnTo>
                    <a:pt x="15" y="413"/>
                  </a:lnTo>
                  <a:lnTo>
                    <a:pt x="23" y="419"/>
                  </a:lnTo>
                  <a:lnTo>
                    <a:pt x="35" y="425"/>
                  </a:lnTo>
                  <a:lnTo>
                    <a:pt x="65" y="431"/>
                  </a:lnTo>
                  <a:lnTo>
                    <a:pt x="98" y="431"/>
                  </a:lnTo>
                  <a:lnTo>
                    <a:pt x="130" y="428"/>
                  </a:lnTo>
                  <a:lnTo>
                    <a:pt x="160" y="419"/>
                  </a:lnTo>
                  <a:lnTo>
                    <a:pt x="183" y="407"/>
                  </a:lnTo>
                  <a:lnTo>
                    <a:pt x="192" y="401"/>
                  </a:lnTo>
                  <a:lnTo>
                    <a:pt x="198" y="392"/>
                  </a:lnTo>
                  <a:lnTo>
                    <a:pt x="201" y="384"/>
                  </a:lnTo>
                  <a:lnTo>
                    <a:pt x="201" y="375"/>
                  </a:lnTo>
                  <a:lnTo>
                    <a:pt x="201" y="375"/>
                  </a:lnTo>
                  <a:lnTo>
                    <a:pt x="195" y="357"/>
                  </a:lnTo>
                  <a:lnTo>
                    <a:pt x="195" y="342"/>
                  </a:lnTo>
                  <a:lnTo>
                    <a:pt x="198" y="331"/>
                  </a:lnTo>
                  <a:lnTo>
                    <a:pt x="201" y="319"/>
                  </a:lnTo>
                  <a:lnTo>
                    <a:pt x="207" y="310"/>
                  </a:lnTo>
                  <a:lnTo>
                    <a:pt x="216" y="304"/>
                  </a:lnTo>
                  <a:lnTo>
                    <a:pt x="225" y="301"/>
                  </a:lnTo>
                  <a:lnTo>
                    <a:pt x="237" y="301"/>
                  </a:lnTo>
                  <a:lnTo>
                    <a:pt x="237" y="301"/>
                  </a:lnTo>
                  <a:lnTo>
                    <a:pt x="249" y="298"/>
                  </a:lnTo>
                  <a:lnTo>
                    <a:pt x="264" y="292"/>
                  </a:lnTo>
                  <a:lnTo>
                    <a:pt x="281" y="280"/>
                  </a:lnTo>
                  <a:lnTo>
                    <a:pt x="296" y="269"/>
                  </a:lnTo>
                  <a:lnTo>
                    <a:pt x="311" y="254"/>
                  </a:lnTo>
                  <a:lnTo>
                    <a:pt x="323" y="236"/>
                  </a:lnTo>
                  <a:lnTo>
                    <a:pt x="329" y="216"/>
                  </a:lnTo>
                  <a:lnTo>
                    <a:pt x="332" y="198"/>
                  </a:lnTo>
                  <a:lnTo>
                    <a:pt x="332" y="198"/>
                  </a:lnTo>
                  <a:lnTo>
                    <a:pt x="326" y="154"/>
                  </a:lnTo>
                  <a:lnTo>
                    <a:pt x="320" y="104"/>
                  </a:lnTo>
                  <a:lnTo>
                    <a:pt x="314" y="80"/>
                  </a:lnTo>
                  <a:lnTo>
                    <a:pt x="305" y="56"/>
                  </a:lnTo>
                  <a:lnTo>
                    <a:pt x="293" y="39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58" y="12"/>
                  </a:lnTo>
                  <a:lnTo>
                    <a:pt x="231" y="3"/>
                  </a:lnTo>
                  <a:lnTo>
                    <a:pt x="204" y="0"/>
                  </a:lnTo>
                  <a:lnTo>
                    <a:pt x="178" y="0"/>
                  </a:lnTo>
                  <a:lnTo>
                    <a:pt x="166" y="3"/>
                  </a:lnTo>
                  <a:lnTo>
                    <a:pt x="157" y="9"/>
                  </a:lnTo>
                  <a:lnTo>
                    <a:pt x="148" y="18"/>
                  </a:lnTo>
                  <a:lnTo>
                    <a:pt x="139" y="27"/>
                  </a:lnTo>
                  <a:lnTo>
                    <a:pt x="136" y="39"/>
                  </a:lnTo>
                  <a:lnTo>
                    <a:pt x="133" y="53"/>
                  </a:lnTo>
                  <a:lnTo>
                    <a:pt x="133" y="71"/>
                  </a:lnTo>
                  <a:lnTo>
                    <a:pt x="136" y="92"/>
                  </a:lnTo>
                  <a:lnTo>
                    <a:pt x="136" y="9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2"/>
            <p:cNvSpPr>
              <a:spLocks/>
            </p:cNvSpPr>
            <p:nvPr/>
          </p:nvSpPr>
          <p:spPr bwMode="auto">
            <a:xfrm>
              <a:off x="4395" y="2418"/>
              <a:ext cx="355" cy="578"/>
            </a:xfrm>
            <a:custGeom>
              <a:avLst/>
              <a:gdLst/>
              <a:ahLst/>
              <a:cxnLst>
                <a:cxn ang="0">
                  <a:pos x="106" y="11"/>
                </a:cxn>
                <a:cxn ang="0">
                  <a:pos x="130" y="0"/>
                </a:cxn>
                <a:cxn ang="0">
                  <a:pos x="157" y="0"/>
                </a:cxn>
                <a:cxn ang="0">
                  <a:pos x="192" y="14"/>
                </a:cxn>
                <a:cxn ang="0">
                  <a:pos x="213" y="29"/>
                </a:cxn>
                <a:cxn ang="0">
                  <a:pos x="251" y="70"/>
                </a:cxn>
                <a:cxn ang="0">
                  <a:pos x="278" y="118"/>
                </a:cxn>
                <a:cxn ang="0">
                  <a:pos x="281" y="153"/>
                </a:cxn>
                <a:cxn ang="0">
                  <a:pos x="275" y="177"/>
                </a:cxn>
                <a:cxn ang="0">
                  <a:pos x="266" y="188"/>
                </a:cxn>
                <a:cxn ang="0">
                  <a:pos x="246" y="224"/>
                </a:cxn>
                <a:cxn ang="0">
                  <a:pos x="246" y="253"/>
                </a:cxn>
                <a:cxn ang="0">
                  <a:pos x="263" y="271"/>
                </a:cxn>
                <a:cxn ang="0">
                  <a:pos x="296" y="280"/>
                </a:cxn>
                <a:cxn ang="0">
                  <a:pos x="314" y="283"/>
                </a:cxn>
                <a:cxn ang="0">
                  <a:pos x="343" y="295"/>
                </a:cxn>
                <a:cxn ang="0">
                  <a:pos x="355" y="315"/>
                </a:cxn>
                <a:cxn ang="0">
                  <a:pos x="352" y="324"/>
                </a:cxn>
                <a:cxn ang="0">
                  <a:pos x="317" y="348"/>
                </a:cxn>
                <a:cxn ang="0">
                  <a:pos x="326" y="342"/>
                </a:cxn>
                <a:cxn ang="0">
                  <a:pos x="343" y="315"/>
                </a:cxn>
                <a:cxn ang="0">
                  <a:pos x="340" y="303"/>
                </a:cxn>
                <a:cxn ang="0">
                  <a:pos x="317" y="297"/>
                </a:cxn>
                <a:cxn ang="0">
                  <a:pos x="257" y="295"/>
                </a:cxn>
                <a:cxn ang="0">
                  <a:pos x="228" y="283"/>
                </a:cxn>
                <a:cxn ang="0">
                  <a:pos x="228" y="283"/>
                </a:cxn>
                <a:cxn ang="0">
                  <a:pos x="225" y="289"/>
                </a:cxn>
                <a:cxn ang="0">
                  <a:pos x="228" y="300"/>
                </a:cxn>
                <a:cxn ang="0">
                  <a:pos x="237" y="312"/>
                </a:cxn>
                <a:cxn ang="0">
                  <a:pos x="249" y="327"/>
                </a:cxn>
                <a:cxn ang="0">
                  <a:pos x="251" y="339"/>
                </a:cxn>
                <a:cxn ang="0">
                  <a:pos x="251" y="371"/>
                </a:cxn>
                <a:cxn ang="0">
                  <a:pos x="246" y="386"/>
                </a:cxn>
                <a:cxn ang="0">
                  <a:pos x="222" y="433"/>
                </a:cxn>
                <a:cxn ang="0">
                  <a:pos x="216" y="451"/>
                </a:cxn>
                <a:cxn ang="0">
                  <a:pos x="210" y="468"/>
                </a:cxn>
                <a:cxn ang="0">
                  <a:pos x="192" y="498"/>
                </a:cxn>
                <a:cxn ang="0">
                  <a:pos x="189" y="516"/>
                </a:cxn>
                <a:cxn ang="0">
                  <a:pos x="192" y="533"/>
                </a:cxn>
                <a:cxn ang="0">
                  <a:pos x="201" y="551"/>
                </a:cxn>
                <a:cxn ang="0">
                  <a:pos x="216" y="560"/>
                </a:cxn>
                <a:cxn ang="0">
                  <a:pos x="216" y="569"/>
                </a:cxn>
                <a:cxn ang="0">
                  <a:pos x="222" y="572"/>
                </a:cxn>
                <a:cxn ang="0">
                  <a:pos x="228" y="578"/>
                </a:cxn>
                <a:cxn ang="0">
                  <a:pos x="189" y="575"/>
                </a:cxn>
                <a:cxn ang="0">
                  <a:pos x="160" y="560"/>
                </a:cxn>
                <a:cxn ang="0">
                  <a:pos x="142" y="545"/>
                </a:cxn>
                <a:cxn ang="0">
                  <a:pos x="118" y="507"/>
                </a:cxn>
                <a:cxn ang="0">
                  <a:pos x="103" y="468"/>
                </a:cxn>
                <a:cxn ang="0">
                  <a:pos x="94" y="424"/>
                </a:cxn>
                <a:cxn ang="0">
                  <a:pos x="94" y="401"/>
                </a:cxn>
                <a:cxn ang="0">
                  <a:pos x="94" y="324"/>
                </a:cxn>
                <a:cxn ang="0">
                  <a:pos x="88" y="289"/>
                </a:cxn>
                <a:cxn ang="0">
                  <a:pos x="68" y="259"/>
                </a:cxn>
                <a:cxn ang="0">
                  <a:pos x="47" y="244"/>
                </a:cxn>
                <a:cxn ang="0">
                  <a:pos x="17" y="209"/>
                </a:cxn>
                <a:cxn ang="0">
                  <a:pos x="3" y="174"/>
                </a:cxn>
                <a:cxn ang="0">
                  <a:pos x="3" y="144"/>
                </a:cxn>
                <a:cxn ang="0">
                  <a:pos x="8" y="129"/>
                </a:cxn>
                <a:cxn ang="0">
                  <a:pos x="59" y="59"/>
                </a:cxn>
                <a:cxn ang="0">
                  <a:pos x="100" y="14"/>
                </a:cxn>
                <a:cxn ang="0">
                  <a:pos x="106" y="11"/>
                </a:cxn>
              </a:cxnLst>
              <a:rect l="0" t="0" r="r" b="b"/>
              <a:pathLst>
                <a:path w="355" h="578">
                  <a:moveTo>
                    <a:pt x="106" y="11"/>
                  </a:moveTo>
                  <a:lnTo>
                    <a:pt x="106" y="11"/>
                  </a:lnTo>
                  <a:lnTo>
                    <a:pt x="112" y="6"/>
                  </a:lnTo>
                  <a:lnTo>
                    <a:pt x="130" y="0"/>
                  </a:lnTo>
                  <a:lnTo>
                    <a:pt x="142" y="0"/>
                  </a:lnTo>
                  <a:lnTo>
                    <a:pt x="157" y="0"/>
                  </a:lnTo>
                  <a:lnTo>
                    <a:pt x="174" y="6"/>
                  </a:lnTo>
                  <a:lnTo>
                    <a:pt x="192" y="14"/>
                  </a:lnTo>
                  <a:lnTo>
                    <a:pt x="192" y="14"/>
                  </a:lnTo>
                  <a:lnTo>
                    <a:pt x="213" y="29"/>
                  </a:lnTo>
                  <a:lnTo>
                    <a:pt x="234" y="47"/>
                  </a:lnTo>
                  <a:lnTo>
                    <a:pt x="251" y="70"/>
                  </a:lnTo>
                  <a:lnTo>
                    <a:pt x="266" y="94"/>
                  </a:lnTo>
                  <a:lnTo>
                    <a:pt x="278" y="118"/>
                  </a:lnTo>
                  <a:lnTo>
                    <a:pt x="281" y="141"/>
                  </a:lnTo>
                  <a:lnTo>
                    <a:pt x="281" y="153"/>
                  </a:lnTo>
                  <a:lnTo>
                    <a:pt x="278" y="165"/>
                  </a:lnTo>
                  <a:lnTo>
                    <a:pt x="275" y="177"/>
                  </a:lnTo>
                  <a:lnTo>
                    <a:pt x="266" y="188"/>
                  </a:lnTo>
                  <a:lnTo>
                    <a:pt x="266" y="188"/>
                  </a:lnTo>
                  <a:lnTo>
                    <a:pt x="254" y="206"/>
                  </a:lnTo>
                  <a:lnTo>
                    <a:pt x="246" y="224"/>
                  </a:lnTo>
                  <a:lnTo>
                    <a:pt x="246" y="239"/>
                  </a:lnTo>
                  <a:lnTo>
                    <a:pt x="246" y="253"/>
                  </a:lnTo>
                  <a:lnTo>
                    <a:pt x="254" y="262"/>
                  </a:lnTo>
                  <a:lnTo>
                    <a:pt x="263" y="271"/>
                  </a:lnTo>
                  <a:lnTo>
                    <a:pt x="278" y="277"/>
                  </a:lnTo>
                  <a:lnTo>
                    <a:pt x="296" y="280"/>
                  </a:lnTo>
                  <a:lnTo>
                    <a:pt x="296" y="280"/>
                  </a:lnTo>
                  <a:lnTo>
                    <a:pt x="314" y="283"/>
                  </a:lnTo>
                  <a:lnTo>
                    <a:pt x="331" y="289"/>
                  </a:lnTo>
                  <a:lnTo>
                    <a:pt x="343" y="295"/>
                  </a:lnTo>
                  <a:lnTo>
                    <a:pt x="352" y="303"/>
                  </a:lnTo>
                  <a:lnTo>
                    <a:pt x="355" y="315"/>
                  </a:lnTo>
                  <a:lnTo>
                    <a:pt x="355" y="318"/>
                  </a:lnTo>
                  <a:lnTo>
                    <a:pt x="352" y="324"/>
                  </a:lnTo>
                  <a:lnTo>
                    <a:pt x="340" y="336"/>
                  </a:lnTo>
                  <a:lnTo>
                    <a:pt x="317" y="348"/>
                  </a:lnTo>
                  <a:lnTo>
                    <a:pt x="317" y="348"/>
                  </a:lnTo>
                  <a:lnTo>
                    <a:pt x="326" y="342"/>
                  </a:lnTo>
                  <a:lnTo>
                    <a:pt x="340" y="324"/>
                  </a:lnTo>
                  <a:lnTo>
                    <a:pt x="343" y="315"/>
                  </a:lnTo>
                  <a:lnTo>
                    <a:pt x="343" y="306"/>
                  </a:lnTo>
                  <a:lnTo>
                    <a:pt x="340" y="303"/>
                  </a:lnTo>
                  <a:lnTo>
                    <a:pt x="334" y="300"/>
                  </a:lnTo>
                  <a:lnTo>
                    <a:pt x="317" y="297"/>
                  </a:lnTo>
                  <a:lnTo>
                    <a:pt x="317" y="297"/>
                  </a:lnTo>
                  <a:lnTo>
                    <a:pt x="257" y="295"/>
                  </a:lnTo>
                  <a:lnTo>
                    <a:pt x="243" y="292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5" y="283"/>
                  </a:lnTo>
                  <a:lnTo>
                    <a:pt x="225" y="289"/>
                  </a:lnTo>
                  <a:lnTo>
                    <a:pt x="228" y="300"/>
                  </a:lnTo>
                  <a:lnTo>
                    <a:pt x="228" y="300"/>
                  </a:lnTo>
                  <a:lnTo>
                    <a:pt x="231" y="306"/>
                  </a:lnTo>
                  <a:lnTo>
                    <a:pt x="237" y="312"/>
                  </a:lnTo>
                  <a:lnTo>
                    <a:pt x="243" y="321"/>
                  </a:lnTo>
                  <a:lnTo>
                    <a:pt x="249" y="327"/>
                  </a:lnTo>
                  <a:lnTo>
                    <a:pt x="249" y="327"/>
                  </a:lnTo>
                  <a:lnTo>
                    <a:pt x="251" y="339"/>
                  </a:lnTo>
                  <a:lnTo>
                    <a:pt x="254" y="351"/>
                  </a:lnTo>
                  <a:lnTo>
                    <a:pt x="251" y="371"/>
                  </a:lnTo>
                  <a:lnTo>
                    <a:pt x="251" y="371"/>
                  </a:lnTo>
                  <a:lnTo>
                    <a:pt x="246" y="386"/>
                  </a:lnTo>
                  <a:lnTo>
                    <a:pt x="237" y="404"/>
                  </a:lnTo>
                  <a:lnTo>
                    <a:pt x="222" y="433"/>
                  </a:lnTo>
                  <a:lnTo>
                    <a:pt x="222" y="433"/>
                  </a:lnTo>
                  <a:lnTo>
                    <a:pt x="216" y="451"/>
                  </a:lnTo>
                  <a:lnTo>
                    <a:pt x="210" y="468"/>
                  </a:lnTo>
                  <a:lnTo>
                    <a:pt x="210" y="468"/>
                  </a:lnTo>
                  <a:lnTo>
                    <a:pt x="201" y="483"/>
                  </a:lnTo>
                  <a:lnTo>
                    <a:pt x="192" y="498"/>
                  </a:lnTo>
                  <a:lnTo>
                    <a:pt x="192" y="498"/>
                  </a:lnTo>
                  <a:lnTo>
                    <a:pt x="189" y="516"/>
                  </a:lnTo>
                  <a:lnTo>
                    <a:pt x="189" y="524"/>
                  </a:lnTo>
                  <a:lnTo>
                    <a:pt x="192" y="533"/>
                  </a:lnTo>
                  <a:lnTo>
                    <a:pt x="192" y="533"/>
                  </a:lnTo>
                  <a:lnTo>
                    <a:pt x="201" y="551"/>
                  </a:lnTo>
                  <a:lnTo>
                    <a:pt x="207" y="557"/>
                  </a:lnTo>
                  <a:lnTo>
                    <a:pt x="216" y="560"/>
                  </a:lnTo>
                  <a:lnTo>
                    <a:pt x="216" y="560"/>
                  </a:lnTo>
                  <a:lnTo>
                    <a:pt x="216" y="569"/>
                  </a:lnTo>
                  <a:lnTo>
                    <a:pt x="216" y="569"/>
                  </a:lnTo>
                  <a:lnTo>
                    <a:pt x="222" y="572"/>
                  </a:lnTo>
                  <a:lnTo>
                    <a:pt x="228" y="578"/>
                  </a:lnTo>
                  <a:lnTo>
                    <a:pt x="228" y="578"/>
                  </a:lnTo>
                  <a:lnTo>
                    <a:pt x="207" y="578"/>
                  </a:lnTo>
                  <a:lnTo>
                    <a:pt x="189" y="575"/>
                  </a:lnTo>
                  <a:lnTo>
                    <a:pt x="174" y="572"/>
                  </a:lnTo>
                  <a:lnTo>
                    <a:pt x="160" y="560"/>
                  </a:lnTo>
                  <a:lnTo>
                    <a:pt x="160" y="560"/>
                  </a:lnTo>
                  <a:lnTo>
                    <a:pt x="142" y="545"/>
                  </a:lnTo>
                  <a:lnTo>
                    <a:pt x="130" y="527"/>
                  </a:lnTo>
                  <a:lnTo>
                    <a:pt x="118" y="507"/>
                  </a:lnTo>
                  <a:lnTo>
                    <a:pt x="109" y="489"/>
                  </a:lnTo>
                  <a:lnTo>
                    <a:pt x="103" y="468"/>
                  </a:lnTo>
                  <a:lnTo>
                    <a:pt x="97" y="448"/>
                  </a:lnTo>
                  <a:lnTo>
                    <a:pt x="94" y="424"/>
                  </a:lnTo>
                  <a:lnTo>
                    <a:pt x="94" y="401"/>
                  </a:lnTo>
                  <a:lnTo>
                    <a:pt x="94" y="401"/>
                  </a:lnTo>
                  <a:lnTo>
                    <a:pt x="94" y="365"/>
                  </a:lnTo>
                  <a:lnTo>
                    <a:pt x="94" y="324"/>
                  </a:lnTo>
                  <a:lnTo>
                    <a:pt x="94" y="306"/>
                  </a:lnTo>
                  <a:lnTo>
                    <a:pt x="88" y="289"/>
                  </a:lnTo>
                  <a:lnTo>
                    <a:pt x="80" y="271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47" y="244"/>
                  </a:lnTo>
                  <a:lnTo>
                    <a:pt x="29" y="227"/>
                  </a:lnTo>
                  <a:lnTo>
                    <a:pt x="17" y="209"/>
                  </a:lnTo>
                  <a:lnTo>
                    <a:pt x="8" y="191"/>
                  </a:lnTo>
                  <a:lnTo>
                    <a:pt x="3" y="174"/>
                  </a:lnTo>
                  <a:lnTo>
                    <a:pt x="0" y="159"/>
                  </a:lnTo>
                  <a:lnTo>
                    <a:pt x="3" y="144"/>
                  </a:lnTo>
                  <a:lnTo>
                    <a:pt x="8" y="129"/>
                  </a:lnTo>
                  <a:lnTo>
                    <a:pt x="8" y="129"/>
                  </a:lnTo>
                  <a:lnTo>
                    <a:pt x="29" y="100"/>
                  </a:lnTo>
                  <a:lnTo>
                    <a:pt x="59" y="59"/>
                  </a:lnTo>
                  <a:lnTo>
                    <a:pt x="88" y="26"/>
                  </a:lnTo>
                  <a:lnTo>
                    <a:pt x="100" y="14"/>
                  </a:lnTo>
                  <a:lnTo>
                    <a:pt x="106" y="11"/>
                  </a:lnTo>
                  <a:lnTo>
                    <a:pt x="106" y="11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4451" y="2574"/>
              <a:ext cx="187" cy="451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56" y="15"/>
                </a:cxn>
                <a:cxn ang="0">
                  <a:pos x="56" y="29"/>
                </a:cxn>
                <a:cxn ang="0">
                  <a:pos x="53" y="41"/>
                </a:cxn>
                <a:cxn ang="0">
                  <a:pos x="50" y="50"/>
                </a:cxn>
                <a:cxn ang="0">
                  <a:pos x="35" y="71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15" y="103"/>
                </a:cxn>
                <a:cxn ang="0">
                  <a:pos x="9" y="115"/>
                </a:cxn>
                <a:cxn ang="0">
                  <a:pos x="6" y="139"/>
                </a:cxn>
                <a:cxn ang="0">
                  <a:pos x="3" y="192"/>
                </a:cxn>
                <a:cxn ang="0">
                  <a:pos x="3" y="192"/>
                </a:cxn>
                <a:cxn ang="0">
                  <a:pos x="0" y="209"/>
                </a:cxn>
                <a:cxn ang="0">
                  <a:pos x="3" y="224"/>
                </a:cxn>
                <a:cxn ang="0">
                  <a:pos x="9" y="251"/>
                </a:cxn>
                <a:cxn ang="0">
                  <a:pos x="18" y="277"/>
                </a:cxn>
                <a:cxn ang="0">
                  <a:pos x="30" y="307"/>
                </a:cxn>
                <a:cxn ang="0">
                  <a:pos x="30" y="307"/>
                </a:cxn>
                <a:cxn ang="0">
                  <a:pos x="32" y="321"/>
                </a:cxn>
                <a:cxn ang="0">
                  <a:pos x="32" y="339"/>
                </a:cxn>
                <a:cxn ang="0">
                  <a:pos x="32" y="377"/>
                </a:cxn>
                <a:cxn ang="0">
                  <a:pos x="24" y="448"/>
                </a:cxn>
                <a:cxn ang="0">
                  <a:pos x="24" y="448"/>
                </a:cxn>
                <a:cxn ang="0">
                  <a:pos x="59" y="451"/>
                </a:cxn>
                <a:cxn ang="0">
                  <a:pos x="95" y="448"/>
                </a:cxn>
                <a:cxn ang="0">
                  <a:pos x="166" y="439"/>
                </a:cxn>
                <a:cxn ang="0">
                  <a:pos x="166" y="439"/>
                </a:cxn>
                <a:cxn ang="0">
                  <a:pos x="148" y="413"/>
                </a:cxn>
                <a:cxn ang="0">
                  <a:pos x="139" y="380"/>
                </a:cxn>
                <a:cxn ang="0">
                  <a:pos x="136" y="348"/>
                </a:cxn>
                <a:cxn ang="0">
                  <a:pos x="136" y="315"/>
                </a:cxn>
                <a:cxn ang="0">
                  <a:pos x="136" y="315"/>
                </a:cxn>
                <a:cxn ang="0">
                  <a:pos x="139" y="301"/>
                </a:cxn>
                <a:cxn ang="0">
                  <a:pos x="142" y="292"/>
                </a:cxn>
                <a:cxn ang="0">
                  <a:pos x="148" y="286"/>
                </a:cxn>
                <a:cxn ang="0">
                  <a:pos x="154" y="280"/>
                </a:cxn>
                <a:cxn ang="0">
                  <a:pos x="166" y="271"/>
                </a:cxn>
                <a:cxn ang="0">
                  <a:pos x="175" y="262"/>
                </a:cxn>
                <a:cxn ang="0">
                  <a:pos x="181" y="254"/>
                </a:cxn>
                <a:cxn ang="0">
                  <a:pos x="181" y="254"/>
                </a:cxn>
                <a:cxn ang="0">
                  <a:pos x="187" y="236"/>
                </a:cxn>
                <a:cxn ang="0">
                  <a:pos x="187" y="221"/>
                </a:cxn>
                <a:cxn ang="0">
                  <a:pos x="181" y="206"/>
                </a:cxn>
                <a:cxn ang="0">
                  <a:pos x="172" y="189"/>
                </a:cxn>
                <a:cxn ang="0">
                  <a:pos x="151" y="159"/>
                </a:cxn>
                <a:cxn ang="0">
                  <a:pos x="133" y="133"/>
                </a:cxn>
                <a:cxn ang="0">
                  <a:pos x="133" y="133"/>
                </a:cxn>
                <a:cxn ang="0">
                  <a:pos x="124" y="106"/>
                </a:cxn>
                <a:cxn ang="0">
                  <a:pos x="118" y="80"/>
                </a:cxn>
                <a:cxn ang="0">
                  <a:pos x="121" y="53"/>
                </a:cxn>
                <a:cxn ang="0">
                  <a:pos x="127" y="24"/>
                </a:cxn>
                <a:cxn ang="0">
                  <a:pos x="127" y="24"/>
                </a:cxn>
                <a:cxn ang="0">
                  <a:pos x="89" y="9"/>
                </a:cxn>
                <a:cxn ang="0">
                  <a:pos x="68" y="3"/>
                </a:cxn>
                <a:cxn ang="0">
                  <a:pos x="53" y="3"/>
                </a:cxn>
                <a:cxn ang="0">
                  <a:pos x="50" y="0"/>
                </a:cxn>
              </a:cxnLst>
              <a:rect l="0" t="0" r="r" b="b"/>
              <a:pathLst>
                <a:path w="187" h="451">
                  <a:moveTo>
                    <a:pt x="50" y="0"/>
                  </a:moveTo>
                  <a:lnTo>
                    <a:pt x="50" y="0"/>
                  </a:lnTo>
                  <a:lnTo>
                    <a:pt x="56" y="15"/>
                  </a:lnTo>
                  <a:lnTo>
                    <a:pt x="56" y="29"/>
                  </a:lnTo>
                  <a:lnTo>
                    <a:pt x="53" y="41"/>
                  </a:lnTo>
                  <a:lnTo>
                    <a:pt x="50" y="50"/>
                  </a:lnTo>
                  <a:lnTo>
                    <a:pt x="35" y="7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15" y="103"/>
                  </a:lnTo>
                  <a:lnTo>
                    <a:pt x="9" y="115"/>
                  </a:lnTo>
                  <a:lnTo>
                    <a:pt x="6" y="139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0" y="209"/>
                  </a:lnTo>
                  <a:lnTo>
                    <a:pt x="3" y="224"/>
                  </a:lnTo>
                  <a:lnTo>
                    <a:pt x="9" y="251"/>
                  </a:lnTo>
                  <a:lnTo>
                    <a:pt x="18" y="277"/>
                  </a:lnTo>
                  <a:lnTo>
                    <a:pt x="30" y="307"/>
                  </a:lnTo>
                  <a:lnTo>
                    <a:pt x="30" y="307"/>
                  </a:lnTo>
                  <a:lnTo>
                    <a:pt x="32" y="321"/>
                  </a:lnTo>
                  <a:lnTo>
                    <a:pt x="32" y="339"/>
                  </a:lnTo>
                  <a:lnTo>
                    <a:pt x="32" y="377"/>
                  </a:lnTo>
                  <a:lnTo>
                    <a:pt x="24" y="448"/>
                  </a:lnTo>
                  <a:lnTo>
                    <a:pt x="24" y="448"/>
                  </a:lnTo>
                  <a:lnTo>
                    <a:pt x="59" y="451"/>
                  </a:lnTo>
                  <a:lnTo>
                    <a:pt x="95" y="448"/>
                  </a:lnTo>
                  <a:lnTo>
                    <a:pt x="166" y="439"/>
                  </a:lnTo>
                  <a:lnTo>
                    <a:pt x="166" y="439"/>
                  </a:lnTo>
                  <a:lnTo>
                    <a:pt x="148" y="413"/>
                  </a:lnTo>
                  <a:lnTo>
                    <a:pt x="139" y="380"/>
                  </a:lnTo>
                  <a:lnTo>
                    <a:pt x="136" y="348"/>
                  </a:lnTo>
                  <a:lnTo>
                    <a:pt x="136" y="315"/>
                  </a:lnTo>
                  <a:lnTo>
                    <a:pt x="136" y="315"/>
                  </a:lnTo>
                  <a:lnTo>
                    <a:pt x="139" y="301"/>
                  </a:lnTo>
                  <a:lnTo>
                    <a:pt x="142" y="292"/>
                  </a:lnTo>
                  <a:lnTo>
                    <a:pt x="148" y="286"/>
                  </a:lnTo>
                  <a:lnTo>
                    <a:pt x="154" y="280"/>
                  </a:lnTo>
                  <a:lnTo>
                    <a:pt x="166" y="271"/>
                  </a:lnTo>
                  <a:lnTo>
                    <a:pt x="175" y="262"/>
                  </a:lnTo>
                  <a:lnTo>
                    <a:pt x="181" y="254"/>
                  </a:lnTo>
                  <a:lnTo>
                    <a:pt x="181" y="254"/>
                  </a:lnTo>
                  <a:lnTo>
                    <a:pt x="187" y="236"/>
                  </a:lnTo>
                  <a:lnTo>
                    <a:pt x="187" y="221"/>
                  </a:lnTo>
                  <a:lnTo>
                    <a:pt x="181" y="206"/>
                  </a:lnTo>
                  <a:lnTo>
                    <a:pt x="172" y="189"/>
                  </a:lnTo>
                  <a:lnTo>
                    <a:pt x="151" y="159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24" y="106"/>
                  </a:lnTo>
                  <a:lnTo>
                    <a:pt x="118" y="80"/>
                  </a:lnTo>
                  <a:lnTo>
                    <a:pt x="121" y="53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89" y="9"/>
                  </a:lnTo>
                  <a:lnTo>
                    <a:pt x="68" y="3"/>
                  </a:lnTo>
                  <a:lnTo>
                    <a:pt x="53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>
              <a:off x="4507" y="2721"/>
              <a:ext cx="101" cy="30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4" y="9"/>
                </a:cxn>
                <a:cxn ang="0">
                  <a:pos x="33" y="9"/>
                </a:cxn>
                <a:cxn ang="0">
                  <a:pos x="33" y="9"/>
                </a:cxn>
                <a:cxn ang="0">
                  <a:pos x="39" y="12"/>
                </a:cxn>
                <a:cxn ang="0">
                  <a:pos x="42" y="18"/>
                </a:cxn>
                <a:cxn ang="0">
                  <a:pos x="42" y="18"/>
                </a:cxn>
                <a:cxn ang="0">
                  <a:pos x="45" y="15"/>
                </a:cxn>
                <a:cxn ang="0">
                  <a:pos x="45" y="15"/>
                </a:cxn>
                <a:cxn ang="0">
                  <a:pos x="54" y="12"/>
                </a:cxn>
                <a:cxn ang="0">
                  <a:pos x="54" y="12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8" y="18"/>
                </a:cxn>
                <a:cxn ang="0">
                  <a:pos x="68" y="18"/>
                </a:cxn>
                <a:cxn ang="0">
                  <a:pos x="71" y="9"/>
                </a:cxn>
                <a:cxn ang="0">
                  <a:pos x="74" y="6"/>
                </a:cxn>
                <a:cxn ang="0">
                  <a:pos x="74" y="6"/>
                </a:cxn>
                <a:cxn ang="0">
                  <a:pos x="83" y="6"/>
                </a:cxn>
                <a:cxn ang="0">
                  <a:pos x="86" y="6"/>
                </a:cxn>
                <a:cxn ang="0">
                  <a:pos x="89" y="9"/>
                </a:cxn>
                <a:cxn ang="0">
                  <a:pos x="89" y="9"/>
                </a:cxn>
                <a:cxn ang="0">
                  <a:pos x="92" y="3"/>
                </a:cxn>
                <a:cxn ang="0">
                  <a:pos x="98" y="0"/>
                </a:cxn>
                <a:cxn ang="0">
                  <a:pos x="98" y="0"/>
                </a:cxn>
                <a:cxn ang="0">
                  <a:pos x="95" y="6"/>
                </a:cxn>
                <a:cxn ang="0">
                  <a:pos x="95" y="12"/>
                </a:cxn>
                <a:cxn ang="0">
                  <a:pos x="101" y="18"/>
                </a:cxn>
                <a:cxn ang="0">
                  <a:pos x="101" y="18"/>
                </a:cxn>
                <a:cxn ang="0">
                  <a:pos x="95" y="21"/>
                </a:cxn>
                <a:cxn ang="0">
                  <a:pos x="95" y="21"/>
                </a:cxn>
                <a:cxn ang="0">
                  <a:pos x="86" y="24"/>
                </a:cxn>
                <a:cxn ang="0">
                  <a:pos x="86" y="24"/>
                </a:cxn>
                <a:cxn ang="0">
                  <a:pos x="68" y="27"/>
                </a:cxn>
                <a:cxn ang="0">
                  <a:pos x="51" y="30"/>
                </a:cxn>
                <a:cxn ang="0">
                  <a:pos x="51" y="30"/>
                </a:cxn>
                <a:cxn ang="0">
                  <a:pos x="33" y="30"/>
                </a:cxn>
                <a:cxn ang="0">
                  <a:pos x="12" y="27"/>
                </a:cxn>
                <a:cxn ang="0">
                  <a:pos x="12" y="27"/>
                </a:cxn>
                <a:cxn ang="0">
                  <a:pos x="6" y="27"/>
                </a:cxn>
                <a:cxn ang="0">
                  <a:pos x="0" y="24"/>
                </a:cxn>
                <a:cxn ang="0">
                  <a:pos x="18" y="12"/>
                </a:cxn>
              </a:cxnLst>
              <a:rect l="0" t="0" r="r" b="b"/>
              <a:pathLst>
                <a:path w="101" h="30">
                  <a:moveTo>
                    <a:pt x="18" y="12"/>
                  </a:moveTo>
                  <a:lnTo>
                    <a:pt x="18" y="12"/>
                  </a:lnTo>
                  <a:lnTo>
                    <a:pt x="18" y="12"/>
                  </a:lnTo>
                  <a:lnTo>
                    <a:pt x="24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9" y="12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71" y="9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83" y="6"/>
                  </a:lnTo>
                  <a:lnTo>
                    <a:pt x="86" y="6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92" y="3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5" y="6"/>
                  </a:lnTo>
                  <a:lnTo>
                    <a:pt x="95" y="12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68" y="27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33" y="30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6" y="27"/>
                  </a:lnTo>
                  <a:lnTo>
                    <a:pt x="0" y="24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>
              <a:off x="4522" y="2589"/>
              <a:ext cx="53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15" y="23"/>
                </a:cxn>
                <a:cxn ang="0">
                  <a:pos x="27" y="35"/>
                </a:cxn>
                <a:cxn ang="0">
                  <a:pos x="27" y="35"/>
                </a:cxn>
                <a:cxn ang="0">
                  <a:pos x="36" y="41"/>
                </a:cxn>
                <a:cxn ang="0">
                  <a:pos x="44" y="41"/>
                </a:cxn>
                <a:cxn ang="0">
                  <a:pos x="50" y="38"/>
                </a:cxn>
                <a:cxn ang="0">
                  <a:pos x="53" y="29"/>
                </a:cxn>
                <a:cxn ang="0">
                  <a:pos x="53" y="29"/>
                </a:cxn>
                <a:cxn ang="0">
                  <a:pos x="30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" h="41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15" y="23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36" y="41"/>
                  </a:lnTo>
                  <a:lnTo>
                    <a:pt x="44" y="41"/>
                  </a:lnTo>
                  <a:lnTo>
                    <a:pt x="50" y="38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3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>
              <a:off x="4478" y="2438"/>
              <a:ext cx="151" cy="186"/>
            </a:xfrm>
            <a:custGeom>
              <a:avLst/>
              <a:gdLst/>
              <a:ahLst/>
              <a:cxnLst>
                <a:cxn ang="0">
                  <a:pos x="127" y="12"/>
                </a:cxn>
                <a:cxn ang="0">
                  <a:pos x="127" y="12"/>
                </a:cxn>
                <a:cxn ang="0">
                  <a:pos x="136" y="33"/>
                </a:cxn>
                <a:cxn ang="0">
                  <a:pos x="142" y="53"/>
                </a:cxn>
                <a:cxn ang="0">
                  <a:pos x="142" y="53"/>
                </a:cxn>
                <a:cxn ang="0">
                  <a:pos x="148" y="74"/>
                </a:cxn>
                <a:cxn ang="0">
                  <a:pos x="148" y="74"/>
                </a:cxn>
                <a:cxn ang="0">
                  <a:pos x="151" y="95"/>
                </a:cxn>
                <a:cxn ang="0">
                  <a:pos x="151" y="112"/>
                </a:cxn>
                <a:cxn ang="0">
                  <a:pos x="148" y="130"/>
                </a:cxn>
                <a:cxn ang="0">
                  <a:pos x="142" y="151"/>
                </a:cxn>
                <a:cxn ang="0">
                  <a:pos x="142" y="151"/>
                </a:cxn>
                <a:cxn ang="0">
                  <a:pos x="136" y="171"/>
                </a:cxn>
                <a:cxn ang="0">
                  <a:pos x="130" y="180"/>
                </a:cxn>
                <a:cxn ang="0">
                  <a:pos x="118" y="186"/>
                </a:cxn>
                <a:cxn ang="0">
                  <a:pos x="118" y="186"/>
                </a:cxn>
                <a:cxn ang="0">
                  <a:pos x="103" y="186"/>
                </a:cxn>
                <a:cxn ang="0">
                  <a:pos x="88" y="183"/>
                </a:cxn>
                <a:cxn ang="0">
                  <a:pos x="65" y="174"/>
                </a:cxn>
                <a:cxn ang="0">
                  <a:pos x="65" y="174"/>
                </a:cxn>
                <a:cxn ang="0">
                  <a:pos x="56" y="168"/>
                </a:cxn>
                <a:cxn ang="0">
                  <a:pos x="41" y="157"/>
                </a:cxn>
                <a:cxn ang="0">
                  <a:pos x="29" y="145"/>
                </a:cxn>
                <a:cxn ang="0">
                  <a:pos x="17" y="127"/>
                </a:cxn>
                <a:cxn ang="0">
                  <a:pos x="8" y="109"/>
                </a:cxn>
                <a:cxn ang="0">
                  <a:pos x="3" y="89"/>
                </a:cxn>
                <a:cxn ang="0">
                  <a:pos x="0" y="71"/>
                </a:cxn>
                <a:cxn ang="0">
                  <a:pos x="5" y="53"/>
                </a:cxn>
                <a:cxn ang="0">
                  <a:pos x="5" y="53"/>
                </a:cxn>
                <a:cxn ang="0">
                  <a:pos x="11" y="36"/>
                </a:cxn>
                <a:cxn ang="0">
                  <a:pos x="23" y="21"/>
                </a:cxn>
                <a:cxn ang="0">
                  <a:pos x="38" y="12"/>
                </a:cxn>
                <a:cxn ang="0">
                  <a:pos x="56" y="3"/>
                </a:cxn>
                <a:cxn ang="0">
                  <a:pos x="71" y="0"/>
                </a:cxn>
                <a:cxn ang="0">
                  <a:pos x="88" y="0"/>
                </a:cxn>
                <a:cxn ang="0">
                  <a:pos x="106" y="6"/>
                </a:cxn>
                <a:cxn ang="0">
                  <a:pos x="124" y="15"/>
                </a:cxn>
                <a:cxn ang="0">
                  <a:pos x="124" y="15"/>
                </a:cxn>
                <a:cxn ang="0">
                  <a:pos x="127" y="18"/>
                </a:cxn>
                <a:cxn ang="0">
                  <a:pos x="127" y="12"/>
                </a:cxn>
              </a:cxnLst>
              <a:rect l="0" t="0" r="r" b="b"/>
              <a:pathLst>
                <a:path w="151" h="186">
                  <a:moveTo>
                    <a:pt x="127" y="12"/>
                  </a:moveTo>
                  <a:lnTo>
                    <a:pt x="127" y="12"/>
                  </a:lnTo>
                  <a:lnTo>
                    <a:pt x="136" y="3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51" y="95"/>
                  </a:lnTo>
                  <a:lnTo>
                    <a:pt x="151" y="112"/>
                  </a:lnTo>
                  <a:lnTo>
                    <a:pt x="148" y="130"/>
                  </a:lnTo>
                  <a:lnTo>
                    <a:pt x="142" y="151"/>
                  </a:lnTo>
                  <a:lnTo>
                    <a:pt x="142" y="151"/>
                  </a:lnTo>
                  <a:lnTo>
                    <a:pt x="136" y="171"/>
                  </a:lnTo>
                  <a:lnTo>
                    <a:pt x="130" y="180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03" y="186"/>
                  </a:lnTo>
                  <a:lnTo>
                    <a:pt x="88" y="183"/>
                  </a:lnTo>
                  <a:lnTo>
                    <a:pt x="65" y="174"/>
                  </a:lnTo>
                  <a:lnTo>
                    <a:pt x="65" y="174"/>
                  </a:lnTo>
                  <a:lnTo>
                    <a:pt x="56" y="168"/>
                  </a:lnTo>
                  <a:lnTo>
                    <a:pt x="41" y="157"/>
                  </a:lnTo>
                  <a:lnTo>
                    <a:pt x="29" y="145"/>
                  </a:lnTo>
                  <a:lnTo>
                    <a:pt x="17" y="127"/>
                  </a:lnTo>
                  <a:lnTo>
                    <a:pt x="8" y="109"/>
                  </a:lnTo>
                  <a:lnTo>
                    <a:pt x="3" y="89"/>
                  </a:lnTo>
                  <a:lnTo>
                    <a:pt x="0" y="71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11" y="36"/>
                  </a:lnTo>
                  <a:lnTo>
                    <a:pt x="23" y="21"/>
                  </a:lnTo>
                  <a:lnTo>
                    <a:pt x="38" y="12"/>
                  </a:lnTo>
                  <a:lnTo>
                    <a:pt x="56" y="3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106" y="6"/>
                  </a:lnTo>
                  <a:lnTo>
                    <a:pt x="124" y="15"/>
                  </a:lnTo>
                  <a:lnTo>
                    <a:pt x="124" y="15"/>
                  </a:lnTo>
                  <a:lnTo>
                    <a:pt x="127" y="18"/>
                  </a:lnTo>
                  <a:lnTo>
                    <a:pt x="127" y="12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7"/>
            <p:cNvSpPr>
              <a:spLocks/>
            </p:cNvSpPr>
            <p:nvPr/>
          </p:nvSpPr>
          <p:spPr bwMode="auto">
            <a:xfrm>
              <a:off x="4507" y="2506"/>
              <a:ext cx="68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7"/>
                </a:cxn>
                <a:cxn ang="0">
                  <a:pos x="15" y="15"/>
                </a:cxn>
                <a:cxn ang="0">
                  <a:pos x="24" y="9"/>
                </a:cxn>
                <a:cxn ang="0">
                  <a:pos x="33" y="6"/>
                </a:cxn>
                <a:cxn ang="0">
                  <a:pos x="33" y="6"/>
                </a:cxn>
                <a:cxn ang="0">
                  <a:pos x="48" y="6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68" y="3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51" y="0"/>
                </a:cxn>
                <a:cxn ang="0">
                  <a:pos x="33" y="3"/>
                </a:cxn>
                <a:cxn ang="0">
                  <a:pos x="33" y="3"/>
                </a:cxn>
                <a:cxn ang="0">
                  <a:pos x="24" y="6"/>
                </a:cxn>
                <a:cxn ang="0">
                  <a:pos x="15" y="1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68" h="27">
                  <a:moveTo>
                    <a:pt x="0" y="27"/>
                  </a:moveTo>
                  <a:lnTo>
                    <a:pt x="0" y="27"/>
                  </a:lnTo>
                  <a:lnTo>
                    <a:pt x="15" y="15"/>
                  </a:lnTo>
                  <a:lnTo>
                    <a:pt x="24" y="9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48" y="6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51" y="0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5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8"/>
            <p:cNvSpPr>
              <a:spLocks/>
            </p:cNvSpPr>
            <p:nvPr/>
          </p:nvSpPr>
          <p:spPr bwMode="auto">
            <a:xfrm>
              <a:off x="4472" y="2539"/>
              <a:ext cx="44" cy="47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0" y="5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6" y="29"/>
                </a:cxn>
                <a:cxn ang="0">
                  <a:pos x="17" y="41"/>
                </a:cxn>
                <a:cxn ang="0">
                  <a:pos x="26" y="44"/>
                </a:cxn>
                <a:cxn ang="0">
                  <a:pos x="35" y="47"/>
                </a:cxn>
                <a:cxn ang="0">
                  <a:pos x="35" y="47"/>
                </a:cxn>
                <a:cxn ang="0">
                  <a:pos x="41" y="44"/>
                </a:cxn>
                <a:cxn ang="0">
                  <a:pos x="44" y="41"/>
                </a:cxn>
                <a:cxn ang="0">
                  <a:pos x="41" y="35"/>
                </a:cxn>
                <a:cxn ang="0">
                  <a:pos x="41" y="29"/>
                </a:cxn>
                <a:cxn ang="0">
                  <a:pos x="29" y="14"/>
                </a:cxn>
                <a:cxn ang="0">
                  <a:pos x="29" y="14"/>
                </a:cxn>
              </a:cxnLst>
              <a:rect l="0" t="0" r="r" b="b"/>
              <a:pathLst>
                <a:path w="44" h="47">
                  <a:moveTo>
                    <a:pt x="29" y="14"/>
                  </a:moveTo>
                  <a:lnTo>
                    <a:pt x="29" y="14"/>
                  </a:lnTo>
                  <a:lnTo>
                    <a:pt x="20" y="5"/>
                  </a:lnTo>
                  <a:lnTo>
                    <a:pt x="11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5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6" y="29"/>
                  </a:lnTo>
                  <a:lnTo>
                    <a:pt x="17" y="41"/>
                  </a:lnTo>
                  <a:lnTo>
                    <a:pt x="26" y="4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41" y="44"/>
                  </a:lnTo>
                  <a:lnTo>
                    <a:pt x="44" y="41"/>
                  </a:lnTo>
                  <a:lnTo>
                    <a:pt x="41" y="35"/>
                  </a:lnTo>
                  <a:lnTo>
                    <a:pt x="41" y="29"/>
                  </a:lnTo>
                  <a:lnTo>
                    <a:pt x="29" y="14"/>
                  </a:lnTo>
                  <a:lnTo>
                    <a:pt x="29" y="14"/>
                  </a:lnTo>
                  <a:close/>
                </a:path>
              </a:pathLst>
            </a:custGeom>
            <a:solidFill>
              <a:srgbClr val="FC86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9"/>
            <p:cNvSpPr>
              <a:spLocks/>
            </p:cNvSpPr>
            <p:nvPr/>
          </p:nvSpPr>
          <p:spPr bwMode="auto">
            <a:xfrm>
              <a:off x="4531" y="2533"/>
              <a:ext cx="41" cy="1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9" y="6"/>
                </a:cxn>
                <a:cxn ang="0">
                  <a:pos x="21" y="3"/>
                </a:cxn>
                <a:cxn ang="0">
                  <a:pos x="41" y="0"/>
                </a:cxn>
                <a:cxn ang="0">
                  <a:pos x="41" y="0"/>
                </a:cxn>
                <a:cxn ang="0">
                  <a:pos x="38" y="3"/>
                </a:cxn>
                <a:cxn ang="0">
                  <a:pos x="30" y="9"/>
                </a:cxn>
                <a:cxn ang="0">
                  <a:pos x="24" y="11"/>
                </a:cxn>
                <a:cxn ang="0">
                  <a:pos x="18" y="11"/>
                </a:cxn>
                <a:cxn ang="0">
                  <a:pos x="9" y="9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41" h="11">
                  <a:moveTo>
                    <a:pt x="0" y="3"/>
                  </a:moveTo>
                  <a:lnTo>
                    <a:pt x="0" y="3"/>
                  </a:lnTo>
                  <a:lnTo>
                    <a:pt x="9" y="6"/>
                  </a:lnTo>
                  <a:lnTo>
                    <a:pt x="21" y="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0" y="9"/>
                  </a:lnTo>
                  <a:lnTo>
                    <a:pt x="24" y="11"/>
                  </a:lnTo>
                  <a:lnTo>
                    <a:pt x="18" y="11"/>
                  </a:lnTo>
                  <a:lnTo>
                    <a:pt x="9" y="9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4602" y="2512"/>
              <a:ext cx="21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9" y="9"/>
                </a:cxn>
                <a:cxn ang="0">
                  <a:pos x="15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3"/>
                </a:cxn>
                <a:cxn ang="0">
                  <a:pos x="18" y="12"/>
                </a:cxn>
                <a:cxn ang="0">
                  <a:pos x="15" y="15"/>
                </a:cxn>
                <a:cxn ang="0">
                  <a:pos x="12" y="18"/>
                </a:cxn>
                <a:cxn ang="0">
                  <a:pos x="6" y="15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21" h="18">
                  <a:moveTo>
                    <a:pt x="0" y="12"/>
                  </a:moveTo>
                  <a:lnTo>
                    <a:pt x="0" y="12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8" y="12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6" y="15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"/>
            <p:cNvSpPr>
              <a:spLocks/>
            </p:cNvSpPr>
            <p:nvPr/>
          </p:nvSpPr>
          <p:spPr bwMode="auto">
            <a:xfrm>
              <a:off x="4572" y="2577"/>
              <a:ext cx="45" cy="21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" y="3"/>
                </a:cxn>
                <a:cxn ang="0">
                  <a:pos x="30" y="3"/>
                </a:cxn>
                <a:cxn ang="0">
                  <a:pos x="24" y="3"/>
                </a:cxn>
                <a:cxn ang="0">
                  <a:pos x="24" y="3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9" y="18"/>
                </a:cxn>
                <a:cxn ang="0">
                  <a:pos x="21" y="21"/>
                </a:cxn>
                <a:cxn ang="0">
                  <a:pos x="21" y="21"/>
                </a:cxn>
                <a:cxn ang="0">
                  <a:pos x="30" y="21"/>
                </a:cxn>
                <a:cxn ang="0">
                  <a:pos x="36" y="21"/>
                </a:cxn>
                <a:cxn ang="0">
                  <a:pos x="39" y="15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5" y="0"/>
                </a:cxn>
                <a:cxn ang="0">
                  <a:pos x="39" y="0"/>
                </a:cxn>
                <a:cxn ang="0">
                  <a:pos x="33" y="3"/>
                </a:cxn>
              </a:cxnLst>
              <a:rect l="0" t="0" r="r" b="b"/>
              <a:pathLst>
                <a:path w="45" h="21">
                  <a:moveTo>
                    <a:pt x="33" y="3"/>
                  </a:moveTo>
                  <a:lnTo>
                    <a:pt x="33" y="3"/>
                  </a:lnTo>
                  <a:lnTo>
                    <a:pt x="30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9" y="18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30" y="21"/>
                  </a:lnTo>
                  <a:lnTo>
                    <a:pt x="36" y="21"/>
                  </a:lnTo>
                  <a:lnTo>
                    <a:pt x="39" y="15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FB8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2"/>
            <p:cNvSpPr>
              <a:spLocks/>
            </p:cNvSpPr>
            <p:nvPr/>
          </p:nvSpPr>
          <p:spPr bwMode="auto">
            <a:xfrm>
              <a:off x="4543" y="2539"/>
              <a:ext cx="12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9" y="5"/>
                </a:cxn>
                <a:cxn ang="0">
                  <a:pos x="6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">
                  <a:moveTo>
                    <a:pt x="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4605" y="2518"/>
              <a:ext cx="15" cy="12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6" y="3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5" y="6"/>
                </a:cxn>
                <a:cxn ang="0">
                  <a:pos x="15" y="6"/>
                </a:cxn>
                <a:cxn ang="0">
                  <a:pos x="12" y="9"/>
                </a:cxn>
                <a:cxn ang="0">
                  <a:pos x="9" y="12"/>
                </a:cxn>
                <a:cxn ang="0">
                  <a:pos x="3" y="9"/>
                </a:cxn>
                <a:cxn ang="0">
                  <a:pos x="3" y="9"/>
                </a:cxn>
              </a:cxnLst>
              <a:rect l="0" t="0" r="r" b="b"/>
              <a:pathLst>
                <a:path w="15" h="12">
                  <a:moveTo>
                    <a:pt x="3" y="9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6" y="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9"/>
                  </a:lnTo>
                  <a:lnTo>
                    <a:pt x="9" y="12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4"/>
            <p:cNvSpPr>
              <a:spLocks/>
            </p:cNvSpPr>
            <p:nvPr/>
          </p:nvSpPr>
          <p:spPr bwMode="auto">
            <a:xfrm>
              <a:off x="4525" y="2533"/>
              <a:ext cx="47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6"/>
                </a:cxn>
                <a:cxn ang="0">
                  <a:pos x="24" y="6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0" y="3"/>
                </a:cxn>
                <a:cxn ang="0">
                  <a:pos x="30" y="3"/>
                </a:cxn>
                <a:cxn ang="0">
                  <a:pos x="15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7" h="6">
                  <a:moveTo>
                    <a:pt x="0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15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4599" y="2509"/>
              <a:ext cx="27" cy="18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3" y="15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15" y="12"/>
                </a:cxn>
                <a:cxn ang="0">
                  <a:pos x="15" y="12"/>
                </a:cxn>
                <a:cxn ang="0">
                  <a:pos x="2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9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3" y="15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27" h="18">
                  <a:moveTo>
                    <a:pt x="0" y="18"/>
                  </a:moveTo>
                  <a:lnTo>
                    <a:pt x="0" y="18"/>
                  </a:lnTo>
                  <a:lnTo>
                    <a:pt x="3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2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9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3" y="15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4602" y="2494"/>
              <a:ext cx="21" cy="1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9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21" h="12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4596" y="2512"/>
              <a:ext cx="15" cy="5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12"/>
                </a:cxn>
                <a:cxn ang="0">
                  <a:pos x="3" y="30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2" y="50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12" y="56"/>
                </a:cxn>
                <a:cxn ang="0">
                  <a:pos x="12" y="53"/>
                </a:cxn>
                <a:cxn ang="0">
                  <a:pos x="15" y="47"/>
                </a:cxn>
                <a:cxn ang="0">
                  <a:pos x="15" y="47"/>
                </a:cxn>
                <a:cxn ang="0">
                  <a:pos x="6" y="30"/>
                </a:cxn>
                <a:cxn ang="0">
                  <a:pos x="3" y="15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5" h="56">
                  <a:moveTo>
                    <a:pt x="3" y="0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3" y="30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50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12" y="56"/>
                  </a:lnTo>
                  <a:lnTo>
                    <a:pt x="12" y="53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6" y="30"/>
                  </a:lnTo>
                  <a:lnTo>
                    <a:pt x="3" y="1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4572" y="2577"/>
              <a:ext cx="45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27" y="3"/>
                </a:cxn>
                <a:cxn ang="0">
                  <a:pos x="33" y="3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45" y="3"/>
                </a:cxn>
                <a:cxn ang="0">
                  <a:pos x="39" y="6"/>
                </a:cxn>
                <a:cxn ang="0">
                  <a:pos x="39" y="6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0" y="9"/>
                </a:cxn>
                <a:cxn ang="0">
                  <a:pos x="30" y="9"/>
                </a:cxn>
                <a:cxn ang="0">
                  <a:pos x="21" y="12"/>
                </a:cxn>
                <a:cxn ang="0">
                  <a:pos x="21" y="12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45" h="15">
                  <a:moveTo>
                    <a:pt x="0" y="15"/>
                  </a:moveTo>
                  <a:lnTo>
                    <a:pt x="0" y="15"/>
                  </a:lnTo>
                  <a:lnTo>
                    <a:pt x="3" y="15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27" y="3"/>
                  </a:lnTo>
                  <a:lnTo>
                    <a:pt x="33" y="3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A5F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4223" y="2421"/>
              <a:ext cx="329" cy="539"/>
            </a:xfrm>
            <a:custGeom>
              <a:avLst/>
              <a:gdLst/>
              <a:ahLst/>
              <a:cxnLst>
                <a:cxn ang="0">
                  <a:pos x="293" y="76"/>
                </a:cxn>
                <a:cxn ang="0">
                  <a:pos x="299" y="191"/>
                </a:cxn>
                <a:cxn ang="0">
                  <a:pos x="299" y="212"/>
                </a:cxn>
                <a:cxn ang="0">
                  <a:pos x="269" y="244"/>
                </a:cxn>
                <a:cxn ang="0">
                  <a:pos x="216" y="283"/>
                </a:cxn>
                <a:cxn ang="0">
                  <a:pos x="198" y="324"/>
                </a:cxn>
                <a:cxn ang="0">
                  <a:pos x="201" y="362"/>
                </a:cxn>
                <a:cxn ang="0">
                  <a:pos x="148" y="442"/>
                </a:cxn>
                <a:cxn ang="0">
                  <a:pos x="136" y="483"/>
                </a:cxn>
                <a:cxn ang="0">
                  <a:pos x="115" y="516"/>
                </a:cxn>
                <a:cxn ang="0">
                  <a:pos x="62" y="539"/>
                </a:cxn>
                <a:cxn ang="0">
                  <a:pos x="15" y="524"/>
                </a:cxn>
                <a:cxn ang="0">
                  <a:pos x="35" y="530"/>
                </a:cxn>
                <a:cxn ang="0">
                  <a:pos x="77" y="521"/>
                </a:cxn>
                <a:cxn ang="0">
                  <a:pos x="95" y="495"/>
                </a:cxn>
                <a:cxn ang="0">
                  <a:pos x="92" y="442"/>
                </a:cxn>
                <a:cxn ang="0">
                  <a:pos x="80" y="401"/>
                </a:cxn>
                <a:cxn ang="0">
                  <a:pos x="89" y="377"/>
                </a:cxn>
                <a:cxn ang="0">
                  <a:pos x="71" y="383"/>
                </a:cxn>
                <a:cxn ang="0">
                  <a:pos x="56" y="412"/>
                </a:cxn>
                <a:cxn ang="0">
                  <a:pos x="56" y="448"/>
                </a:cxn>
                <a:cxn ang="0">
                  <a:pos x="38" y="483"/>
                </a:cxn>
                <a:cxn ang="0">
                  <a:pos x="9" y="483"/>
                </a:cxn>
                <a:cxn ang="0">
                  <a:pos x="6" y="477"/>
                </a:cxn>
                <a:cxn ang="0">
                  <a:pos x="29" y="480"/>
                </a:cxn>
                <a:cxn ang="0">
                  <a:pos x="41" y="468"/>
                </a:cxn>
                <a:cxn ang="0">
                  <a:pos x="38" y="412"/>
                </a:cxn>
                <a:cxn ang="0">
                  <a:pos x="26" y="371"/>
                </a:cxn>
                <a:cxn ang="0">
                  <a:pos x="41" y="327"/>
                </a:cxn>
                <a:cxn ang="0">
                  <a:pos x="80" y="300"/>
                </a:cxn>
                <a:cxn ang="0">
                  <a:pos x="50" y="300"/>
                </a:cxn>
                <a:cxn ang="0">
                  <a:pos x="32" y="280"/>
                </a:cxn>
                <a:cxn ang="0">
                  <a:pos x="29" y="262"/>
                </a:cxn>
                <a:cxn ang="0">
                  <a:pos x="44" y="238"/>
                </a:cxn>
                <a:cxn ang="0">
                  <a:pos x="35" y="256"/>
                </a:cxn>
                <a:cxn ang="0">
                  <a:pos x="41" y="277"/>
                </a:cxn>
                <a:cxn ang="0">
                  <a:pos x="65" y="283"/>
                </a:cxn>
                <a:cxn ang="0">
                  <a:pos x="92" y="271"/>
                </a:cxn>
                <a:cxn ang="0">
                  <a:pos x="95" y="241"/>
                </a:cxn>
                <a:cxn ang="0">
                  <a:pos x="89" y="218"/>
                </a:cxn>
                <a:cxn ang="0">
                  <a:pos x="92" y="179"/>
                </a:cxn>
                <a:cxn ang="0">
                  <a:pos x="124" y="147"/>
                </a:cxn>
                <a:cxn ang="0">
                  <a:pos x="163" y="129"/>
                </a:cxn>
                <a:cxn ang="0">
                  <a:pos x="192" y="85"/>
                </a:cxn>
                <a:cxn ang="0">
                  <a:pos x="216" y="38"/>
                </a:cxn>
                <a:cxn ang="0">
                  <a:pos x="252" y="11"/>
                </a:cxn>
                <a:cxn ang="0">
                  <a:pos x="284" y="3"/>
                </a:cxn>
                <a:cxn ang="0">
                  <a:pos x="317" y="8"/>
                </a:cxn>
                <a:cxn ang="0">
                  <a:pos x="329" y="23"/>
                </a:cxn>
                <a:cxn ang="0">
                  <a:pos x="302" y="47"/>
                </a:cxn>
                <a:cxn ang="0">
                  <a:pos x="293" y="67"/>
                </a:cxn>
              </a:cxnLst>
              <a:rect l="0" t="0" r="r" b="b"/>
              <a:pathLst>
                <a:path w="329" h="539">
                  <a:moveTo>
                    <a:pt x="293" y="67"/>
                  </a:moveTo>
                  <a:lnTo>
                    <a:pt x="293" y="67"/>
                  </a:lnTo>
                  <a:lnTo>
                    <a:pt x="293" y="76"/>
                  </a:lnTo>
                  <a:lnTo>
                    <a:pt x="290" y="103"/>
                  </a:lnTo>
                  <a:lnTo>
                    <a:pt x="290" y="141"/>
                  </a:lnTo>
                  <a:lnTo>
                    <a:pt x="299" y="191"/>
                  </a:lnTo>
                  <a:lnTo>
                    <a:pt x="299" y="191"/>
                  </a:lnTo>
                  <a:lnTo>
                    <a:pt x="299" y="203"/>
                  </a:lnTo>
                  <a:lnTo>
                    <a:pt x="299" y="212"/>
                  </a:lnTo>
                  <a:lnTo>
                    <a:pt x="293" y="221"/>
                  </a:lnTo>
                  <a:lnTo>
                    <a:pt x="287" y="230"/>
                  </a:lnTo>
                  <a:lnTo>
                    <a:pt x="269" y="244"/>
                  </a:lnTo>
                  <a:lnTo>
                    <a:pt x="246" y="256"/>
                  </a:lnTo>
                  <a:lnTo>
                    <a:pt x="225" y="274"/>
                  </a:lnTo>
                  <a:lnTo>
                    <a:pt x="216" y="283"/>
                  </a:lnTo>
                  <a:lnTo>
                    <a:pt x="207" y="294"/>
                  </a:lnTo>
                  <a:lnTo>
                    <a:pt x="201" y="306"/>
                  </a:lnTo>
                  <a:lnTo>
                    <a:pt x="198" y="324"/>
                  </a:lnTo>
                  <a:lnTo>
                    <a:pt x="198" y="342"/>
                  </a:lnTo>
                  <a:lnTo>
                    <a:pt x="201" y="362"/>
                  </a:lnTo>
                  <a:lnTo>
                    <a:pt x="201" y="362"/>
                  </a:lnTo>
                  <a:lnTo>
                    <a:pt x="192" y="374"/>
                  </a:lnTo>
                  <a:lnTo>
                    <a:pt x="172" y="404"/>
                  </a:lnTo>
                  <a:lnTo>
                    <a:pt x="148" y="442"/>
                  </a:lnTo>
                  <a:lnTo>
                    <a:pt x="142" y="463"/>
                  </a:lnTo>
                  <a:lnTo>
                    <a:pt x="136" y="483"/>
                  </a:lnTo>
                  <a:lnTo>
                    <a:pt x="136" y="483"/>
                  </a:lnTo>
                  <a:lnTo>
                    <a:pt x="133" y="492"/>
                  </a:lnTo>
                  <a:lnTo>
                    <a:pt x="127" y="501"/>
                  </a:lnTo>
                  <a:lnTo>
                    <a:pt x="115" y="516"/>
                  </a:lnTo>
                  <a:lnTo>
                    <a:pt x="100" y="527"/>
                  </a:lnTo>
                  <a:lnTo>
                    <a:pt x="83" y="533"/>
                  </a:lnTo>
                  <a:lnTo>
                    <a:pt x="62" y="539"/>
                  </a:lnTo>
                  <a:lnTo>
                    <a:pt x="44" y="536"/>
                  </a:lnTo>
                  <a:lnTo>
                    <a:pt x="26" y="533"/>
                  </a:lnTo>
                  <a:lnTo>
                    <a:pt x="15" y="524"/>
                  </a:lnTo>
                  <a:lnTo>
                    <a:pt x="15" y="524"/>
                  </a:lnTo>
                  <a:lnTo>
                    <a:pt x="26" y="527"/>
                  </a:lnTo>
                  <a:lnTo>
                    <a:pt x="35" y="530"/>
                  </a:lnTo>
                  <a:lnTo>
                    <a:pt x="50" y="530"/>
                  </a:lnTo>
                  <a:lnTo>
                    <a:pt x="62" y="527"/>
                  </a:lnTo>
                  <a:lnTo>
                    <a:pt x="77" y="521"/>
                  </a:lnTo>
                  <a:lnTo>
                    <a:pt x="89" y="513"/>
                  </a:lnTo>
                  <a:lnTo>
                    <a:pt x="95" y="495"/>
                  </a:lnTo>
                  <a:lnTo>
                    <a:pt x="95" y="495"/>
                  </a:lnTo>
                  <a:lnTo>
                    <a:pt x="97" y="474"/>
                  </a:lnTo>
                  <a:lnTo>
                    <a:pt x="97" y="457"/>
                  </a:lnTo>
                  <a:lnTo>
                    <a:pt x="92" y="442"/>
                  </a:lnTo>
                  <a:lnTo>
                    <a:pt x="89" y="427"/>
                  </a:lnTo>
                  <a:lnTo>
                    <a:pt x="83" y="412"/>
                  </a:lnTo>
                  <a:lnTo>
                    <a:pt x="80" y="401"/>
                  </a:lnTo>
                  <a:lnTo>
                    <a:pt x="83" y="389"/>
                  </a:lnTo>
                  <a:lnTo>
                    <a:pt x="89" y="377"/>
                  </a:lnTo>
                  <a:lnTo>
                    <a:pt x="89" y="377"/>
                  </a:lnTo>
                  <a:lnTo>
                    <a:pt x="83" y="377"/>
                  </a:lnTo>
                  <a:lnTo>
                    <a:pt x="77" y="380"/>
                  </a:lnTo>
                  <a:lnTo>
                    <a:pt x="71" y="383"/>
                  </a:lnTo>
                  <a:lnTo>
                    <a:pt x="65" y="389"/>
                  </a:lnTo>
                  <a:lnTo>
                    <a:pt x="59" y="398"/>
                  </a:lnTo>
                  <a:lnTo>
                    <a:pt x="56" y="412"/>
                  </a:lnTo>
                  <a:lnTo>
                    <a:pt x="56" y="433"/>
                  </a:lnTo>
                  <a:lnTo>
                    <a:pt x="56" y="433"/>
                  </a:lnTo>
                  <a:lnTo>
                    <a:pt x="56" y="448"/>
                  </a:lnTo>
                  <a:lnTo>
                    <a:pt x="53" y="463"/>
                  </a:lnTo>
                  <a:lnTo>
                    <a:pt x="47" y="474"/>
                  </a:lnTo>
                  <a:lnTo>
                    <a:pt x="38" y="483"/>
                  </a:lnTo>
                  <a:lnTo>
                    <a:pt x="29" y="486"/>
                  </a:lnTo>
                  <a:lnTo>
                    <a:pt x="17" y="486"/>
                  </a:lnTo>
                  <a:lnTo>
                    <a:pt x="9" y="483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6" y="477"/>
                  </a:lnTo>
                  <a:lnTo>
                    <a:pt x="15" y="480"/>
                  </a:lnTo>
                  <a:lnTo>
                    <a:pt x="23" y="480"/>
                  </a:lnTo>
                  <a:lnTo>
                    <a:pt x="29" y="480"/>
                  </a:lnTo>
                  <a:lnTo>
                    <a:pt x="35" y="477"/>
                  </a:lnTo>
                  <a:lnTo>
                    <a:pt x="41" y="468"/>
                  </a:lnTo>
                  <a:lnTo>
                    <a:pt x="41" y="468"/>
                  </a:lnTo>
                  <a:lnTo>
                    <a:pt x="47" y="457"/>
                  </a:lnTo>
                  <a:lnTo>
                    <a:pt x="47" y="445"/>
                  </a:lnTo>
                  <a:lnTo>
                    <a:pt x="38" y="412"/>
                  </a:lnTo>
                  <a:lnTo>
                    <a:pt x="38" y="412"/>
                  </a:lnTo>
                  <a:lnTo>
                    <a:pt x="29" y="386"/>
                  </a:lnTo>
                  <a:lnTo>
                    <a:pt x="26" y="371"/>
                  </a:lnTo>
                  <a:lnTo>
                    <a:pt x="26" y="356"/>
                  </a:lnTo>
                  <a:lnTo>
                    <a:pt x="29" y="342"/>
                  </a:lnTo>
                  <a:lnTo>
                    <a:pt x="41" y="327"/>
                  </a:lnTo>
                  <a:lnTo>
                    <a:pt x="56" y="312"/>
                  </a:lnTo>
                  <a:lnTo>
                    <a:pt x="80" y="300"/>
                  </a:lnTo>
                  <a:lnTo>
                    <a:pt x="80" y="300"/>
                  </a:lnTo>
                  <a:lnTo>
                    <a:pt x="74" y="303"/>
                  </a:lnTo>
                  <a:lnTo>
                    <a:pt x="59" y="303"/>
                  </a:lnTo>
                  <a:lnTo>
                    <a:pt x="50" y="300"/>
                  </a:lnTo>
                  <a:lnTo>
                    <a:pt x="44" y="297"/>
                  </a:lnTo>
                  <a:lnTo>
                    <a:pt x="38" y="289"/>
                  </a:lnTo>
                  <a:lnTo>
                    <a:pt x="32" y="280"/>
                  </a:lnTo>
                  <a:lnTo>
                    <a:pt x="32" y="280"/>
                  </a:lnTo>
                  <a:lnTo>
                    <a:pt x="29" y="271"/>
                  </a:lnTo>
                  <a:lnTo>
                    <a:pt x="29" y="262"/>
                  </a:lnTo>
                  <a:lnTo>
                    <a:pt x="35" y="247"/>
                  </a:lnTo>
                  <a:lnTo>
                    <a:pt x="41" y="241"/>
                  </a:lnTo>
                  <a:lnTo>
                    <a:pt x="44" y="238"/>
                  </a:lnTo>
                  <a:lnTo>
                    <a:pt x="44" y="238"/>
                  </a:lnTo>
                  <a:lnTo>
                    <a:pt x="41" y="244"/>
                  </a:lnTo>
                  <a:lnTo>
                    <a:pt x="35" y="256"/>
                  </a:lnTo>
                  <a:lnTo>
                    <a:pt x="35" y="262"/>
                  </a:lnTo>
                  <a:lnTo>
                    <a:pt x="38" y="271"/>
                  </a:lnTo>
                  <a:lnTo>
                    <a:pt x="41" y="277"/>
                  </a:lnTo>
                  <a:lnTo>
                    <a:pt x="50" y="280"/>
                  </a:lnTo>
                  <a:lnTo>
                    <a:pt x="50" y="280"/>
                  </a:lnTo>
                  <a:lnTo>
                    <a:pt x="65" y="283"/>
                  </a:lnTo>
                  <a:lnTo>
                    <a:pt x="77" y="283"/>
                  </a:lnTo>
                  <a:lnTo>
                    <a:pt x="86" y="280"/>
                  </a:lnTo>
                  <a:lnTo>
                    <a:pt x="92" y="271"/>
                  </a:lnTo>
                  <a:lnTo>
                    <a:pt x="95" y="265"/>
                  </a:lnTo>
                  <a:lnTo>
                    <a:pt x="97" y="253"/>
                  </a:lnTo>
                  <a:lnTo>
                    <a:pt x="95" y="241"/>
                  </a:lnTo>
                  <a:lnTo>
                    <a:pt x="92" y="230"/>
                  </a:lnTo>
                  <a:lnTo>
                    <a:pt x="92" y="230"/>
                  </a:lnTo>
                  <a:lnTo>
                    <a:pt x="89" y="218"/>
                  </a:lnTo>
                  <a:lnTo>
                    <a:pt x="86" y="206"/>
                  </a:lnTo>
                  <a:lnTo>
                    <a:pt x="89" y="194"/>
                  </a:lnTo>
                  <a:lnTo>
                    <a:pt x="92" y="179"/>
                  </a:lnTo>
                  <a:lnTo>
                    <a:pt x="100" y="168"/>
                  </a:lnTo>
                  <a:lnTo>
                    <a:pt x="109" y="156"/>
                  </a:lnTo>
                  <a:lnTo>
                    <a:pt x="124" y="147"/>
                  </a:lnTo>
                  <a:lnTo>
                    <a:pt x="142" y="138"/>
                  </a:lnTo>
                  <a:lnTo>
                    <a:pt x="142" y="138"/>
                  </a:lnTo>
                  <a:lnTo>
                    <a:pt x="163" y="129"/>
                  </a:lnTo>
                  <a:lnTo>
                    <a:pt x="175" y="121"/>
                  </a:lnTo>
                  <a:lnTo>
                    <a:pt x="183" y="106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201" y="62"/>
                  </a:lnTo>
                  <a:lnTo>
                    <a:pt x="216" y="38"/>
                  </a:lnTo>
                  <a:lnTo>
                    <a:pt x="225" y="29"/>
                  </a:lnTo>
                  <a:lnTo>
                    <a:pt x="237" y="20"/>
                  </a:lnTo>
                  <a:lnTo>
                    <a:pt x="252" y="11"/>
                  </a:lnTo>
                  <a:lnTo>
                    <a:pt x="269" y="6"/>
                  </a:lnTo>
                  <a:lnTo>
                    <a:pt x="269" y="6"/>
                  </a:lnTo>
                  <a:lnTo>
                    <a:pt x="284" y="3"/>
                  </a:lnTo>
                  <a:lnTo>
                    <a:pt x="299" y="0"/>
                  </a:lnTo>
                  <a:lnTo>
                    <a:pt x="308" y="3"/>
                  </a:lnTo>
                  <a:lnTo>
                    <a:pt x="317" y="8"/>
                  </a:lnTo>
                  <a:lnTo>
                    <a:pt x="326" y="20"/>
                  </a:lnTo>
                  <a:lnTo>
                    <a:pt x="329" y="23"/>
                  </a:lnTo>
                  <a:lnTo>
                    <a:pt x="329" y="23"/>
                  </a:lnTo>
                  <a:lnTo>
                    <a:pt x="323" y="26"/>
                  </a:lnTo>
                  <a:lnTo>
                    <a:pt x="314" y="32"/>
                  </a:lnTo>
                  <a:lnTo>
                    <a:pt x="302" y="47"/>
                  </a:lnTo>
                  <a:lnTo>
                    <a:pt x="296" y="56"/>
                  </a:lnTo>
                  <a:lnTo>
                    <a:pt x="293" y="67"/>
                  </a:lnTo>
                  <a:lnTo>
                    <a:pt x="293" y="6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3814" y="2910"/>
              <a:ext cx="856" cy="1162"/>
            </a:xfrm>
            <a:custGeom>
              <a:avLst/>
              <a:gdLst/>
              <a:ahLst/>
              <a:cxnLst>
                <a:cxn ang="0">
                  <a:pos x="779" y="9"/>
                </a:cxn>
                <a:cxn ang="0">
                  <a:pos x="809" y="112"/>
                </a:cxn>
                <a:cxn ang="0">
                  <a:pos x="838" y="254"/>
                </a:cxn>
                <a:cxn ang="0">
                  <a:pos x="853" y="374"/>
                </a:cxn>
                <a:cxn ang="0">
                  <a:pos x="856" y="451"/>
                </a:cxn>
                <a:cxn ang="0">
                  <a:pos x="853" y="487"/>
                </a:cxn>
                <a:cxn ang="0">
                  <a:pos x="827" y="781"/>
                </a:cxn>
                <a:cxn ang="0">
                  <a:pos x="809" y="994"/>
                </a:cxn>
                <a:cxn ang="0">
                  <a:pos x="809" y="1020"/>
                </a:cxn>
                <a:cxn ang="0">
                  <a:pos x="815" y="1067"/>
                </a:cxn>
                <a:cxn ang="0">
                  <a:pos x="830" y="1117"/>
                </a:cxn>
                <a:cxn ang="0">
                  <a:pos x="832" y="1129"/>
                </a:cxn>
                <a:cxn ang="0">
                  <a:pos x="827" y="1129"/>
                </a:cxn>
                <a:cxn ang="0">
                  <a:pos x="767" y="1138"/>
                </a:cxn>
                <a:cxn ang="0">
                  <a:pos x="720" y="1150"/>
                </a:cxn>
                <a:cxn ang="0">
                  <a:pos x="652" y="1162"/>
                </a:cxn>
                <a:cxn ang="0">
                  <a:pos x="601" y="1156"/>
                </a:cxn>
                <a:cxn ang="0">
                  <a:pos x="575" y="1147"/>
                </a:cxn>
                <a:cxn ang="0">
                  <a:pos x="492" y="1115"/>
                </a:cxn>
                <a:cxn ang="0">
                  <a:pos x="456" y="1109"/>
                </a:cxn>
                <a:cxn ang="0">
                  <a:pos x="403" y="1112"/>
                </a:cxn>
                <a:cxn ang="0">
                  <a:pos x="346" y="1117"/>
                </a:cxn>
                <a:cxn ang="0">
                  <a:pos x="302" y="1117"/>
                </a:cxn>
                <a:cxn ang="0">
                  <a:pos x="263" y="1103"/>
                </a:cxn>
                <a:cxn ang="0">
                  <a:pos x="228" y="1073"/>
                </a:cxn>
                <a:cxn ang="0">
                  <a:pos x="210" y="1050"/>
                </a:cxn>
                <a:cxn ang="0">
                  <a:pos x="178" y="991"/>
                </a:cxn>
                <a:cxn ang="0">
                  <a:pos x="154" y="961"/>
                </a:cxn>
                <a:cxn ang="0">
                  <a:pos x="115" y="952"/>
                </a:cxn>
                <a:cxn ang="0">
                  <a:pos x="103" y="955"/>
                </a:cxn>
                <a:cxn ang="0">
                  <a:pos x="74" y="949"/>
                </a:cxn>
                <a:cxn ang="0">
                  <a:pos x="35" y="932"/>
                </a:cxn>
                <a:cxn ang="0">
                  <a:pos x="0" y="890"/>
                </a:cxn>
                <a:cxn ang="0">
                  <a:pos x="32" y="890"/>
                </a:cxn>
                <a:cxn ang="0">
                  <a:pos x="109" y="873"/>
                </a:cxn>
                <a:cxn ang="0">
                  <a:pos x="178" y="843"/>
                </a:cxn>
                <a:cxn ang="0">
                  <a:pos x="225" y="814"/>
                </a:cxn>
                <a:cxn ang="0">
                  <a:pos x="269" y="773"/>
                </a:cxn>
                <a:cxn ang="0">
                  <a:pos x="287" y="746"/>
                </a:cxn>
                <a:cxn ang="0">
                  <a:pos x="361" y="625"/>
                </a:cxn>
                <a:cxn ang="0">
                  <a:pos x="501" y="366"/>
                </a:cxn>
                <a:cxn ang="0">
                  <a:pos x="554" y="268"/>
                </a:cxn>
                <a:cxn ang="0">
                  <a:pos x="640" y="124"/>
                </a:cxn>
                <a:cxn ang="0">
                  <a:pos x="667" y="65"/>
                </a:cxn>
                <a:cxn ang="0">
                  <a:pos x="672" y="32"/>
                </a:cxn>
                <a:cxn ang="0">
                  <a:pos x="672" y="24"/>
                </a:cxn>
                <a:cxn ang="0">
                  <a:pos x="672" y="12"/>
                </a:cxn>
                <a:cxn ang="0">
                  <a:pos x="684" y="3"/>
                </a:cxn>
                <a:cxn ang="0">
                  <a:pos x="720" y="0"/>
                </a:cxn>
                <a:cxn ang="0">
                  <a:pos x="779" y="9"/>
                </a:cxn>
              </a:cxnLst>
              <a:rect l="0" t="0" r="r" b="b"/>
              <a:pathLst>
                <a:path w="856" h="1162">
                  <a:moveTo>
                    <a:pt x="779" y="9"/>
                  </a:moveTo>
                  <a:lnTo>
                    <a:pt x="779" y="9"/>
                  </a:lnTo>
                  <a:lnTo>
                    <a:pt x="794" y="56"/>
                  </a:lnTo>
                  <a:lnTo>
                    <a:pt x="809" y="112"/>
                  </a:lnTo>
                  <a:lnTo>
                    <a:pt x="824" y="177"/>
                  </a:lnTo>
                  <a:lnTo>
                    <a:pt x="838" y="254"/>
                  </a:lnTo>
                  <a:lnTo>
                    <a:pt x="850" y="333"/>
                  </a:lnTo>
                  <a:lnTo>
                    <a:pt x="853" y="374"/>
                  </a:lnTo>
                  <a:lnTo>
                    <a:pt x="856" y="413"/>
                  </a:lnTo>
                  <a:lnTo>
                    <a:pt x="856" y="451"/>
                  </a:lnTo>
                  <a:lnTo>
                    <a:pt x="853" y="487"/>
                  </a:lnTo>
                  <a:lnTo>
                    <a:pt x="853" y="487"/>
                  </a:lnTo>
                  <a:lnTo>
                    <a:pt x="838" y="631"/>
                  </a:lnTo>
                  <a:lnTo>
                    <a:pt x="827" y="781"/>
                  </a:lnTo>
                  <a:lnTo>
                    <a:pt x="818" y="908"/>
                  </a:lnTo>
                  <a:lnTo>
                    <a:pt x="809" y="994"/>
                  </a:lnTo>
                  <a:lnTo>
                    <a:pt x="809" y="994"/>
                  </a:lnTo>
                  <a:lnTo>
                    <a:pt x="809" y="1020"/>
                  </a:lnTo>
                  <a:lnTo>
                    <a:pt x="809" y="1047"/>
                  </a:lnTo>
                  <a:lnTo>
                    <a:pt x="815" y="1067"/>
                  </a:lnTo>
                  <a:lnTo>
                    <a:pt x="818" y="1088"/>
                  </a:lnTo>
                  <a:lnTo>
                    <a:pt x="830" y="1117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27" y="1129"/>
                  </a:lnTo>
                  <a:lnTo>
                    <a:pt x="806" y="1132"/>
                  </a:lnTo>
                  <a:lnTo>
                    <a:pt x="767" y="1138"/>
                  </a:lnTo>
                  <a:lnTo>
                    <a:pt x="767" y="1138"/>
                  </a:lnTo>
                  <a:lnTo>
                    <a:pt x="720" y="1150"/>
                  </a:lnTo>
                  <a:lnTo>
                    <a:pt x="675" y="1159"/>
                  </a:lnTo>
                  <a:lnTo>
                    <a:pt x="652" y="1162"/>
                  </a:lnTo>
                  <a:lnTo>
                    <a:pt x="628" y="1159"/>
                  </a:lnTo>
                  <a:lnTo>
                    <a:pt x="601" y="1156"/>
                  </a:lnTo>
                  <a:lnTo>
                    <a:pt x="575" y="1147"/>
                  </a:lnTo>
                  <a:lnTo>
                    <a:pt x="575" y="1147"/>
                  </a:lnTo>
                  <a:lnTo>
                    <a:pt x="527" y="1129"/>
                  </a:lnTo>
                  <a:lnTo>
                    <a:pt x="492" y="1115"/>
                  </a:lnTo>
                  <a:lnTo>
                    <a:pt x="477" y="1112"/>
                  </a:lnTo>
                  <a:lnTo>
                    <a:pt x="456" y="1109"/>
                  </a:lnTo>
                  <a:lnTo>
                    <a:pt x="432" y="1109"/>
                  </a:lnTo>
                  <a:lnTo>
                    <a:pt x="403" y="1112"/>
                  </a:lnTo>
                  <a:lnTo>
                    <a:pt x="403" y="1112"/>
                  </a:lnTo>
                  <a:lnTo>
                    <a:pt x="346" y="1117"/>
                  </a:lnTo>
                  <a:lnTo>
                    <a:pt x="323" y="1120"/>
                  </a:lnTo>
                  <a:lnTo>
                    <a:pt x="302" y="1117"/>
                  </a:lnTo>
                  <a:lnTo>
                    <a:pt x="281" y="1112"/>
                  </a:lnTo>
                  <a:lnTo>
                    <a:pt x="263" y="1103"/>
                  </a:lnTo>
                  <a:lnTo>
                    <a:pt x="246" y="1091"/>
                  </a:lnTo>
                  <a:lnTo>
                    <a:pt x="228" y="1073"/>
                  </a:lnTo>
                  <a:lnTo>
                    <a:pt x="228" y="1073"/>
                  </a:lnTo>
                  <a:lnTo>
                    <a:pt x="210" y="1050"/>
                  </a:lnTo>
                  <a:lnTo>
                    <a:pt x="198" y="1029"/>
                  </a:lnTo>
                  <a:lnTo>
                    <a:pt x="178" y="991"/>
                  </a:lnTo>
                  <a:lnTo>
                    <a:pt x="169" y="973"/>
                  </a:lnTo>
                  <a:lnTo>
                    <a:pt x="154" y="961"/>
                  </a:lnTo>
                  <a:lnTo>
                    <a:pt x="136" y="955"/>
                  </a:lnTo>
                  <a:lnTo>
                    <a:pt x="115" y="952"/>
                  </a:lnTo>
                  <a:lnTo>
                    <a:pt x="115" y="952"/>
                  </a:lnTo>
                  <a:lnTo>
                    <a:pt x="103" y="955"/>
                  </a:lnTo>
                  <a:lnTo>
                    <a:pt x="89" y="952"/>
                  </a:lnTo>
                  <a:lnTo>
                    <a:pt x="74" y="949"/>
                  </a:lnTo>
                  <a:lnTo>
                    <a:pt x="56" y="944"/>
                  </a:lnTo>
                  <a:lnTo>
                    <a:pt x="35" y="932"/>
                  </a:lnTo>
                  <a:lnTo>
                    <a:pt x="17" y="914"/>
                  </a:lnTo>
                  <a:lnTo>
                    <a:pt x="0" y="890"/>
                  </a:lnTo>
                  <a:lnTo>
                    <a:pt x="0" y="890"/>
                  </a:lnTo>
                  <a:lnTo>
                    <a:pt x="32" y="890"/>
                  </a:lnTo>
                  <a:lnTo>
                    <a:pt x="65" y="885"/>
                  </a:lnTo>
                  <a:lnTo>
                    <a:pt x="109" y="873"/>
                  </a:lnTo>
                  <a:lnTo>
                    <a:pt x="154" y="855"/>
                  </a:lnTo>
                  <a:lnTo>
                    <a:pt x="178" y="843"/>
                  </a:lnTo>
                  <a:lnTo>
                    <a:pt x="201" y="831"/>
                  </a:lnTo>
                  <a:lnTo>
                    <a:pt x="225" y="814"/>
                  </a:lnTo>
                  <a:lnTo>
                    <a:pt x="249" y="793"/>
                  </a:lnTo>
                  <a:lnTo>
                    <a:pt x="269" y="773"/>
                  </a:lnTo>
                  <a:lnTo>
                    <a:pt x="287" y="746"/>
                  </a:lnTo>
                  <a:lnTo>
                    <a:pt x="287" y="746"/>
                  </a:lnTo>
                  <a:lnTo>
                    <a:pt x="323" y="687"/>
                  </a:lnTo>
                  <a:lnTo>
                    <a:pt x="361" y="625"/>
                  </a:lnTo>
                  <a:lnTo>
                    <a:pt x="432" y="492"/>
                  </a:lnTo>
                  <a:lnTo>
                    <a:pt x="501" y="366"/>
                  </a:lnTo>
                  <a:lnTo>
                    <a:pt x="554" y="268"/>
                  </a:lnTo>
                  <a:lnTo>
                    <a:pt x="554" y="268"/>
                  </a:lnTo>
                  <a:lnTo>
                    <a:pt x="598" y="192"/>
                  </a:lnTo>
                  <a:lnTo>
                    <a:pt x="640" y="124"/>
                  </a:lnTo>
                  <a:lnTo>
                    <a:pt x="655" y="91"/>
                  </a:lnTo>
                  <a:lnTo>
                    <a:pt x="667" y="65"/>
                  </a:lnTo>
                  <a:lnTo>
                    <a:pt x="672" y="44"/>
                  </a:lnTo>
                  <a:lnTo>
                    <a:pt x="672" y="32"/>
                  </a:lnTo>
                  <a:lnTo>
                    <a:pt x="672" y="24"/>
                  </a:lnTo>
                  <a:lnTo>
                    <a:pt x="672" y="24"/>
                  </a:lnTo>
                  <a:lnTo>
                    <a:pt x="669" y="18"/>
                  </a:lnTo>
                  <a:lnTo>
                    <a:pt x="672" y="12"/>
                  </a:lnTo>
                  <a:lnTo>
                    <a:pt x="675" y="9"/>
                  </a:lnTo>
                  <a:lnTo>
                    <a:pt x="684" y="3"/>
                  </a:lnTo>
                  <a:lnTo>
                    <a:pt x="699" y="0"/>
                  </a:lnTo>
                  <a:lnTo>
                    <a:pt x="720" y="0"/>
                  </a:lnTo>
                  <a:lnTo>
                    <a:pt x="761" y="6"/>
                  </a:lnTo>
                  <a:lnTo>
                    <a:pt x="779" y="9"/>
                  </a:lnTo>
                  <a:lnTo>
                    <a:pt x="779" y="9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>
              <a:off x="4077" y="3240"/>
              <a:ext cx="537" cy="711"/>
            </a:xfrm>
            <a:custGeom>
              <a:avLst/>
              <a:gdLst/>
              <a:ahLst/>
              <a:cxnLst>
                <a:cxn ang="0">
                  <a:pos x="0" y="711"/>
                </a:cxn>
                <a:cxn ang="0">
                  <a:pos x="0" y="711"/>
                </a:cxn>
                <a:cxn ang="0">
                  <a:pos x="21" y="702"/>
                </a:cxn>
                <a:cxn ang="0">
                  <a:pos x="80" y="672"/>
                </a:cxn>
                <a:cxn ang="0">
                  <a:pos x="119" y="649"/>
                </a:cxn>
                <a:cxn ang="0">
                  <a:pos x="163" y="622"/>
                </a:cxn>
                <a:cxn ang="0">
                  <a:pos x="211" y="590"/>
                </a:cxn>
                <a:cxn ang="0">
                  <a:pos x="261" y="549"/>
                </a:cxn>
                <a:cxn ang="0">
                  <a:pos x="309" y="504"/>
                </a:cxn>
                <a:cxn ang="0">
                  <a:pos x="356" y="454"/>
                </a:cxn>
                <a:cxn ang="0">
                  <a:pos x="404" y="395"/>
                </a:cxn>
                <a:cxn ang="0">
                  <a:pos x="424" y="363"/>
                </a:cxn>
                <a:cxn ang="0">
                  <a:pos x="442" y="330"/>
                </a:cxn>
                <a:cxn ang="0">
                  <a:pos x="463" y="295"/>
                </a:cxn>
                <a:cxn ang="0">
                  <a:pos x="478" y="257"/>
                </a:cxn>
                <a:cxn ang="0">
                  <a:pos x="492" y="218"/>
                </a:cxn>
                <a:cxn ang="0">
                  <a:pos x="507" y="180"/>
                </a:cxn>
                <a:cxn ang="0">
                  <a:pos x="519" y="136"/>
                </a:cxn>
                <a:cxn ang="0">
                  <a:pos x="525" y="92"/>
                </a:cxn>
                <a:cxn ang="0">
                  <a:pos x="531" y="47"/>
                </a:cxn>
                <a:cxn ang="0">
                  <a:pos x="537" y="0"/>
                </a:cxn>
                <a:cxn ang="0">
                  <a:pos x="329" y="148"/>
                </a:cxn>
                <a:cxn ang="0">
                  <a:pos x="329" y="148"/>
                </a:cxn>
                <a:cxn ang="0">
                  <a:pos x="332" y="159"/>
                </a:cxn>
                <a:cxn ang="0">
                  <a:pos x="338" y="186"/>
                </a:cxn>
                <a:cxn ang="0">
                  <a:pos x="338" y="207"/>
                </a:cxn>
                <a:cxn ang="0">
                  <a:pos x="338" y="233"/>
                </a:cxn>
                <a:cxn ang="0">
                  <a:pos x="335" y="263"/>
                </a:cxn>
                <a:cxn ang="0">
                  <a:pos x="326" y="298"/>
                </a:cxn>
                <a:cxn ang="0">
                  <a:pos x="312" y="336"/>
                </a:cxn>
                <a:cxn ang="0">
                  <a:pos x="294" y="378"/>
                </a:cxn>
                <a:cxn ang="0">
                  <a:pos x="267" y="425"/>
                </a:cxn>
                <a:cxn ang="0">
                  <a:pos x="232" y="475"/>
                </a:cxn>
                <a:cxn ang="0">
                  <a:pos x="190" y="528"/>
                </a:cxn>
                <a:cxn ang="0">
                  <a:pos x="137" y="584"/>
                </a:cxn>
                <a:cxn ang="0">
                  <a:pos x="75" y="646"/>
                </a:cxn>
                <a:cxn ang="0">
                  <a:pos x="0" y="711"/>
                </a:cxn>
                <a:cxn ang="0">
                  <a:pos x="0" y="711"/>
                </a:cxn>
              </a:cxnLst>
              <a:rect l="0" t="0" r="r" b="b"/>
              <a:pathLst>
                <a:path w="537" h="711">
                  <a:moveTo>
                    <a:pt x="0" y="711"/>
                  </a:moveTo>
                  <a:lnTo>
                    <a:pt x="0" y="711"/>
                  </a:lnTo>
                  <a:lnTo>
                    <a:pt x="21" y="702"/>
                  </a:lnTo>
                  <a:lnTo>
                    <a:pt x="80" y="672"/>
                  </a:lnTo>
                  <a:lnTo>
                    <a:pt x="119" y="649"/>
                  </a:lnTo>
                  <a:lnTo>
                    <a:pt x="163" y="622"/>
                  </a:lnTo>
                  <a:lnTo>
                    <a:pt x="211" y="590"/>
                  </a:lnTo>
                  <a:lnTo>
                    <a:pt x="261" y="549"/>
                  </a:lnTo>
                  <a:lnTo>
                    <a:pt x="309" y="504"/>
                  </a:lnTo>
                  <a:lnTo>
                    <a:pt x="356" y="454"/>
                  </a:lnTo>
                  <a:lnTo>
                    <a:pt x="404" y="395"/>
                  </a:lnTo>
                  <a:lnTo>
                    <a:pt x="424" y="363"/>
                  </a:lnTo>
                  <a:lnTo>
                    <a:pt x="442" y="330"/>
                  </a:lnTo>
                  <a:lnTo>
                    <a:pt x="463" y="295"/>
                  </a:lnTo>
                  <a:lnTo>
                    <a:pt x="478" y="257"/>
                  </a:lnTo>
                  <a:lnTo>
                    <a:pt x="492" y="218"/>
                  </a:lnTo>
                  <a:lnTo>
                    <a:pt x="507" y="180"/>
                  </a:lnTo>
                  <a:lnTo>
                    <a:pt x="519" y="136"/>
                  </a:lnTo>
                  <a:lnTo>
                    <a:pt x="525" y="92"/>
                  </a:lnTo>
                  <a:lnTo>
                    <a:pt x="531" y="47"/>
                  </a:lnTo>
                  <a:lnTo>
                    <a:pt x="537" y="0"/>
                  </a:lnTo>
                  <a:lnTo>
                    <a:pt x="329" y="148"/>
                  </a:lnTo>
                  <a:lnTo>
                    <a:pt x="329" y="148"/>
                  </a:lnTo>
                  <a:lnTo>
                    <a:pt x="332" y="159"/>
                  </a:lnTo>
                  <a:lnTo>
                    <a:pt x="338" y="186"/>
                  </a:lnTo>
                  <a:lnTo>
                    <a:pt x="338" y="207"/>
                  </a:lnTo>
                  <a:lnTo>
                    <a:pt x="338" y="233"/>
                  </a:lnTo>
                  <a:lnTo>
                    <a:pt x="335" y="263"/>
                  </a:lnTo>
                  <a:lnTo>
                    <a:pt x="326" y="298"/>
                  </a:lnTo>
                  <a:lnTo>
                    <a:pt x="312" y="336"/>
                  </a:lnTo>
                  <a:lnTo>
                    <a:pt x="294" y="378"/>
                  </a:lnTo>
                  <a:lnTo>
                    <a:pt x="267" y="425"/>
                  </a:lnTo>
                  <a:lnTo>
                    <a:pt x="232" y="475"/>
                  </a:lnTo>
                  <a:lnTo>
                    <a:pt x="190" y="528"/>
                  </a:lnTo>
                  <a:lnTo>
                    <a:pt x="137" y="584"/>
                  </a:lnTo>
                  <a:lnTo>
                    <a:pt x="75" y="646"/>
                  </a:lnTo>
                  <a:lnTo>
                    <a:pt x="0" y="711"/>
                  </a:lnTo>
                  <a:lnTo>
                    <a:pt x="0" y="711"/>
                  </a:lnTo>
                  <a:close/>
                </a:path>
              </a:pathLst>
            </a:custGeom>
            <a:solidFill>
              <a:srgbClr val="C9DD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2"/>
            <p:cNvSpPr>
              <a:spLocks/>
            </p:cNvSpPr>
            <p:nvPr/>
          </p:nvSpPr>
          <p:spPr bwMode="auto">
            <a:xfrm>
              <a:off x="3852" y="2857"/>
              <a:ext cx="780" cy="970"/>
            </a:xfrm>
            <a:custGeom>
              <a:avLst/>
              <a:gdLst/>
              <a:ahLst/>
              <a:cxnLst>
                <a:cxn ang="0">
                  <a:pos x="723" y="15"/>
                </a:cxn>
                <a:cxn ang="0">
                  <a:pos x="744" y="68"/>
                </a:cxn>
                <a:cxn ang="0">
                  <a:pos x="768" y="165"/>
                </a:cxn>
                <a:cxn ang="0">
                  <a:pos x="777" y="251"/>
                </a:cxn>
                <a:cxn ang="0">
                  <a:pos x="777" y="351"/>
                </a:cxn>
                <a:cxn ang="0">
                  <a:pos x="756" y="463"/>
                </a:cxn>
                <a:cxn ang="0">
                  <a:pos x="714" y="578"/>
                </a:cxn>
                <a:cxn ang="0">
                  <a:pos x="685" y="637"/>
                </a:cxn>
                <a:cxn ang="0">
                  <a:pos x="640" y="702"/>
                </a:cxn>
                <a:cxn ang="0">
                  <a:pos x="590" y="758"/>
                </a:cxn>
                <a:cxn ang="0">
                  <a:pos x="534" y="808"/>
                </a:cxn>
                <a:cxn ang="0">
                  <a:pos x="477" y="849"/>
                </a:cxn>
                <a:cxn ang="0">
                  <a:pos x="350" y="914"/>
                </a:cxn>
                <a:cxn ang="0">
                  <a:pos x="217" y="958"/>
                </a:cxn>
                <a:cxn ang="0">
                  <a:pos x="175" y="967"/>
                </a:cxn>
                <a:cxn ang="0">
                  <a:pos x="89" y="967"/>
                </a:cxn>
                <a:cxn ang="0">
                  <a:pos x="24" y="952"/>
                </a:cxn>
                <a:cxn ang="0">
                  <a:pos x="6" y="940"/>
                </a:cxn>
                <a:cxn ang="0">
                  <a:pos x="0" y="932"/>
                </a:cxn>
                <a:cxn ang="0">
                  <a:pos x="12" y="920"/>
                </a:cxn>
                <a:cxn ang="0">
                  <a:pos x="30" y="908"/>
                </a:cxn>
                <a:cxn ang="0">
                  <a:pos x="51" y="884"/>
                </a:cxn>
                <a:cxn ang="0">
                  <a:pos x="54" y="864"/>
                </a:cxn>
                <a:cxn ang="0">
                  <a:pos x="36" y="846"/>
                </a:cxn>
                <a:cxn ang="0">
                  <a:pos x="21" y="837"/>
                </a:cxn>
                <a:cxn ang="0">
                  <a:pos x="71" y="828"/>
                </a:cxn>
                <a:cxn ang="0">
                  <a:pos x="145" y="799"/>
                </a:cxn>
                <a:cxn ang="0">
                  <a:pos x="187" y="772"/>
                </a:cxn>
                <a:cxn ang="0">
                  <a:pos x="228" y="737"/>
                </a:cxn>
                <a:cxn ang="0">
                  <a:pos x="267" y="690"/>
                </a:cxn>
                <a:cxn ang="0">
                  <a:pos x="303" y="631"/>
                </a:cxn>
                <a:cxn ang="0">
                  <a:pos x="406" y="425"/>
                </a:cxn>
                <a:cxn ang="0">
                  <a:pos x="480" y="286"/>
                </a:cxn>
                <a:cxn ang="0">
                  <a:pos x="540" y="192"/>
                </a:cxn>
                <a:cxn ang="0">
                  <a:pos x="563" y="165"/>
                </a:cxn>
                <a:cxn ang="0">
                  <a:pos x="605" y="106"/>
                </a:cxn>
                <a:cxn ang="0">
                  <a:pos x="626" y="68"/>
                </a:cxn>
                <a:cxn ang="0">
                  <a:pos x="629" y="38"/>
                </a:cxn>
                <a:cxn ang="0">
                  <a:pos x="623" y="15"/>
                </a:cxn>
                <a:cxn ang="0">
                  <a:pos x="626" y="6"/>
                </a:cxn>
                <a:cxn ang="0">
                  <a:pos x="652" y="0"/>
                </a:cxn>
                <a:cxn ang="0">
                  <a:pos x="709" y="9"/>
                </a:cxn>
                <a:cxn ang="0">
                  <a:pos x="723" y="15"/>
                </a:cxn>
              </a:cxnLst>
              <a:rect l="0" t="0" r="r" b="b"/>
              <a:pathLst>
                <a:path w="780" h="970">
                  <a:moveTo>
                    <a:pt x="723" y="15"/>
                  </a:moveTo>
                  <a:lnTo>
                    <a:pt x="723" y="15"/>
                  </a:lnTo>
                  <a:lnTo>
                    <a:pt x="729" y="27"/>
                  </a:lnTo>
                  <a:lnTo>
                    <a:pt x="744" y="68"/>
                  </a:lnTo>
                  <a:lnTo>
                    <a:pt x="762" y="127"/>
                  </a:lnTo>
                  <a:lnTo>
                    <a:pt x="768" y="165"/>
                  </a:lnTo>
                  <a:lnTo>
                    <a:pt x="774" y="206"/>
                  </a:lnTo>
                  <a:lnTo>
                    <a:pt x="777" y="251"/>
                  </a:lnTo>
                  <a:lnTo>
                    <a:pt x="780" y="301"/>
                  </a:lnTo>
                  <a:lnTo>
                    <a:pt x="777" y="351"/>
                  </a:lnTo>
                  <a:lnTo>
                    <a:pt x="768" y="407"/>
                  </a:lnTo>
                  <a:lnTo>
                    <a:pt x="756" y="463"/>
                  </a:lnTo>
                  <a:lnTo>
                    <a:pt x="738" y="519"/>
                  </a:lnTo>
                  <a:lnTo>
                    <a:pt x="714" y="578"/>
                  </a:lnTo>
                  <a:lnTo>
                    <a:pt x="685" y="637"/>
                  </a:lnTo>
                  <a:lnTo>
                    <a:pt x="685" y="637"/>
                  </a:lnTo>
                  <a:lnTo>
                    <a:pt x="661" y="669"/>
                  </a:lnTo>
                  <a:lnTo>
                    <a:pt x="640" y="702"/>
                  </a:lnTo>
                  <a:lnTo>
                    <a:pt x="617" y="731"/>
                  </a:lnTo>
                  <a:lnTo>
                    <a:pt x="590" y="758"/>
                  </a:lnTo>
                  <a:lnTo>
                    <a:pt x="563" y="784"/>
                  </a:lnTo>
                  <a:lnTo>
                    <a:pt x="534" y="808"/>
                  </a:lnTo>
                  <a:lnTo>
                    <a:pt x="507" y="828"/>
                  </a:lnTo>
                  <a:lnTo>
                    <a:pt x="477" y="849"/>
                  </a:lnTo>
                  <a:lnTo>
                    <a:pt x="415" y="884"/>
                  </a:lnTo>
                  <a:lnTo>
                    <a:pt x="350" y="914"/>
                  </a:lnTo>
                  <a:lnTo>
                    <a:pt x="285" y="940"/>
                  </a:lnTo>
                  <a:lnTo>
                    <a:pt x="217" y="958"/>
                  </a:lnTo>
                  <a:lnTo>
                    <a:pt x="217" y="958"/>
                  </a:lnTo>
                  <a:lnTo>
                    <a:pt x="175" y="967"/>
                  </a:lnTo>
                  <a:lnTo>
                    <a:pt x="131" y="970"/>
                  </a:lnTo>
                  <a:lnTo>
                    <a:pt x="89" y="967"/>
                  </a:lnTo>
                  <a:lnTo>
                    <a:pt x="54" y="961"/>
                  </a:lnTo>
                  <a:lnTo>
                    <a:pt x="24" y="952"/>
                  </a:lnTo>
                  <a:lnTo>
                    <a:pt x="12" y="946"/>
                  </a:lnTo>
                  <a:lnTo>
                    <a:pt x="6" y="940"/>
                  </a:lnTo>
                  <a:lnTo>
                    <a:pt x="0" y="935"/>
                  </a:lnTo>
                  <a:lnTo>
                    <a:pt x="0" y="932"/>
                  </a:lnTo>
                  <a:lnTo>
                    <a:pt x="3" y="926"/>
                  </a:lnTo>
                  <a:lnTo>
                    <a:pt x="12" y="920"/>
                  </a:lnTo>
                  <a:lnTo>
                    <a:pt x="12" y="920"/>
                  </a:lnTo>
                  <a:lnTo>
                    <a:pt x="30" y="908"/>
                  </a:lnTo>
                  <a:lnTo>
                    <a:pt x="45" y="896"/>
                  </a:lnTo>
                  <a:lnTo>
                    <a:pt x="51" y="884"/>
                  </a:lnTo>
                  <a:lnTo>
                    <a:pt x="54" y="876"/>
                  </a:lnTo>
                  <a:lnTo>
                    <a:pt x="54" y="864"/>
                  </a:lnTo>
                  <a:lnTo>
                    <a:pt x="45" y="855"/>
                  </a:lnTo>
                  <a:lnTo>
                    <a:pt x="36" y="846"/>
                  </a:lnTo>
                  <a:lnTo>
                    <a:pt x="21" y="837"/>
                  </a:lnTo>
                  <a:lnTo>
                    <a:pt x="21" y="837"/>
                  </a:lnTo>
                  <a:lnTo>
                    <a:pt x="45" y="834"/>
                  </a:lnTo>
                  <a:lnTo>
                    <a:pt x="71" y="828"/>
                  </a:lnTo>
                  <a:lnTo>
                    <a:pt x="107" y="820"/>
                  </a:lnTo>
                  <a:lnTo>
                    <a:pt x="145" y="799"/>
                  </a:lnTo>
                  <a:lnTo>
                    <a:pt x="166" y="787"/>
                  </a:lnTo>
                  <a:lnTo>
                    <a:pt x="187" y="772"/>
                  </a:lnTo>
                  <a:lnTo>
                    <a:pt x="208" y="758"/>
                  </a:lnTo>
                  <a:lnTo>
                    <a:pt x="228" y="737"/>
                  </a:lnTo>
                  <a:lnTo>
                    <a:pt x="246" y="713"/>
                  </a:lnTo>
                  <a:lnTo>
                    <a:pt x="267" y="690"/>
                  </a:lnTo>
                  <a:lnTo>
                    <a:pt x="267" y="690"/>
                  </a:lnTo>
                  <a:lnTo>
                    <a:pt x="303" y="631"/>
                  </a:lnTo>
                  <a:lnTo>
                    <a:pt x="338" y="566"/>
                  </a:lnTo>
                  <a:lnTo>
                    <a:pt x="406" y="425"/>
                  </a:lnTo>
                  <a:lnTo>
                    <a:pt x="442" y="354"/>
                  </a:lnTo>
                  <a:lnTo>
                    <a:pt x="480" y="286"/>
                  </a:lnTo>
                  <a:lnTo>
                    <a:pt x="519" y="221"/>
                  </a:lnTo>
                  <a:lnTo>
                    <a:pt x="540" y="192"/>
                  </a:lnTo>
                  <a:lnTo>
                    <a:pt x="563" y="165"/>
                  </a:lnTo>
                  <a:lnTo>
                    <a:pt x="563" y="165"/>
                  </a:lnTo>
                  <a:lnTo>
                    <a:pt x="587" y="133"/>
                  </a:lnTo>
                  <a:lnTo>
                    <a:pt x="605" y="106"/>
                  </a:lnTo>
                  <a:lnTo>
                    <a:pt x="617" y="85"/>
                  </a:lnTo>
                  <a:lnTo>
                    <a:pt x="626" y="68"/>
                  </a:lnTo>
                  <a:lnTo>
                    <a:pt x="629" y="53"/>
                  </a:lnTo>
                  <a:lnTo>
                    <a:pt x="629" y="38"/>
                  </a:lnTo>
                  <a:lnTo>
                    <a:pt x="623" y="15"/>
                  </a:lnTo>
                  <a:lnTo>
                    <a:pt x="623" y="15"/>
                  </a:lnTo>
                  <a:lnTo>
                    <a:pt x="623" y="9"/>
                  </a:lnTo>
                  <a:lnTo>
                    <a:pt x="626" y="6"/>
                  </a:lnTo>
                  <a:lnTo>
                    <a:pt x="637" y="0"/>
                  </a:lnTo>
                  <a:lnTo>
                    <a:pt x="652" y="0"/>
                  </a:lnTo>
                  <a:lnTo>
                    <a:pt x="670" y="3"/>
                  </a:lnTo>
                  <a:lnTo>
                    <a:pt x="709" y="9"/>
                  </a:lnTo>
                  <a:lnTo>
                    <a:pt x="723" y="15"/>
                  </a:lnTo>
                  <a:lnTo>
                    <a:pt x="723" y="15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3"/>
            <p:cNvSpPr>
              <a:spLocks/>
            </p:cNvSpPr>
            <p:nvPr/>
          </p:nvSpPr>
          <p:spPr bwMode="auto">
            <a:xfrm>
              <a:off x="4575" y="2907"/>
              <a:ext cx="104" cy="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92"/>
                </a:cxn>
                <a:cxn ang="0">
                  <a:pos x="63" y="248"/>
                </a:cxn>
                <a:cxn ang="0">
                  <a:pos x="63" y="248"/>
                </a:cxn>
                <a:cxn ang="0">
                  <a:pos x="71" y="324"/>
                </a:cxn>
                <a:cxn ang="0">
                  <a:pos x="80" y="416"/>
                </a:cxn>
                <a:cxn ang="0">
                  <a:pos x="83" y="504"/>
                </a:cxn>
                <a:cxn ang="0">
                  <a:pos x="83" y="543"/>
                </a:cxn>
                <a:cxn ang="0">
                  <a:pos x="83" y="575"/>
                </a:cxn>
                <a:cxn ang="0">
                  <a:pos x="83" y="575"/>
                </a:cxn>
                <a:cxn ang="0">
                  <a:pos x="89" y="534"/>
                </a:cxn>
                <a:cxn ang="0">
                  <a:pos x="95" y="490"/>
                </a:cxn>
                <a:cxn ang="0">
                  <a:pos x="101" y="434"/>
                </a:cxn>
                <a:cxn ang="0">
                  <a:pos x="104" y="372"/>
                </a:cxn>
                <a:cxn ang="0">
                  <a:pos x="104" y="307"/>
                </a:cxn>
                <a:cxn ang="0">
                  <a:pos x="98" y="242"/>
                </a:cxn>
                <a:cxn ang="0">
                  <a:pos x="95" y="212"/>
                </a:cxn>
                <a:cxn ang="0">
                  <a:pos x="86" y="183"/>
                </a:cxn>
                <a:cxn ang="0">
                  <a:pos x="86" y="183"/>
                </a:cxn>
                <a:cxn ang="0">
                  <a:pos x="71" y="130"/>
                </a:cxn>
                <a:cxn ang="0">
                  <a:pos x="60" y="89"/>
                </a:cxn>
                <a:cxn ang="0">
                  <a:pos x="36" y="38"/>
                </a:cxn>
                <a:cxn ang="0">
                  <a:pos x="24" y="12"/>
                </a:cxn>
                <a:cxn ang="0">
                  <a:pos x="18" y="9"/>
                </a:cxn>
                <a:cxn ang="0">
                  <a:pos x="0" y="0"/>
                </a:cxn>
              </a:cxnLst>
              <a:rect l="0" t="0" r="r" b="b"/>
              <a:pathLst>
                <a:path w="104" h="575">
                  <a:moveTo>
                    <a:pt x="0" y="0"/>
                  </a:moveTo>
                  <a:lnTo>
                    <a:pt x="0" y="0"/>
                  </a:lnTo>
                  <a:lnTo>
                    <a:pt x="24" y="92"/>
                  </a:lnTo>
                  <a:lnTo>
                    <a:pt x="63" y="248"/>
                  </a:lnTo>
                  <a:lnTo>
                    <a:pt x="63" y="248"/>
                  </a:lnTo>
                  <a:lnTo>
                    <a:pt x="71" y="324"/>
                  </a:lnTo>
                  <a:lnTo>
                    <a:pt x="80" y="416"/>
                  </a:lnTo>
                  <a:lnTo>
                    <a:pt x="83" y="504"/>
                  </a:lnTo>
                  <a:lnTo>
                    <a:pt x="83" y="543"/>
                  </a:lnTo>
                  <a:lnTo>
                    <a:pt x="83" y="575"/>
                  </a:lnTo>
                  <a:lnTo>
                    <a:pt x="83" y="575"/>
                  </a:lnTo>
                  <a:lnTo>
                    <a:pt x="89" y="534"/>
                  </a:lnTo>
                  <a:lnTo>
                    <a:pt x="95" y="490"/>
                  </a:lnTo>
                  <a:lnTo>
                    <a:pt x="101" y="434"/>
                  </a:lnTo>
                  <a:lnTo>
                    <a:pt x="104" y="372"/>
                  </a:lnTo>
                  <a:lnTo>
                    <a:pt x="104" y="307"/>
                  </a:lnTo>
                  <a:lnTo>
                    <a:pt x="98" y="242"/>
                  </a:lnTo>
                  <a:lnTo>
                    <a:pt x="95" y="212"/>
                  </a:lnTo>
                  <a:lnTo>
                    <a:pt x="86" y="183"/>
                  </a:lnTo>
                  <a:lnTo>
                    <a:pt x="86" y="183"/>
                  </a:lnTo>
                  <a:lnTo>
                    <a:pt x="71" y="130"/>
                  </a:lnTo>
                  <a:lnTo>
                    <a:pt x="60" y="89"/>
                  </a:lnTo>
                  <a:lnTo>
                    <a:pt x="36" y="38"/>
                  </a:lnTo>
                  <a:lnTo>
                    <a:pt x="24" y="12"/>
                  </a:lnTo>
                  <a:lnTo>
                    <a:pt x="1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"/>
            <p:cNvSpPr>
              <a:spLocks/>
            </p:cNvSpPr>
            <p:nvPr/>
          </p:nvSpPr>
          <p:spPr bwMode="auto">
            <a:xfrm>
              <a:off x="4051" y="2942"/>
              <a:ext cx="480" cy="729"/>
            </a:xfrm>
            <a:custGeom>
              <a:avLst/>
              <a:gdLst/>
              <a:ahLst/>
              <a:cxnLst>
                <a:cxn ang="0">
                  <a:pos x="465" y="6"/>
                </a:cxn>
                <a:cxn ang="0">
                  <a:pos x="465" y="6"/>
                </a:cxn>
                <a:cxn ang="0">
                  <a:pos x="471" y="36"/>
                </a:cxn>
                <a:cxn ang="0">
                  <a:pos x="471" y="65"/>
                </a:cxn>
                <a:cxn ang="0">
                  <a:pos x="465" y="92"/>
                </a:cxn>
                <a:cxn ang="0">
                  <a:pos x="456" y="121"/>
                </a:cxn>
                <a:cxn ang="0">
                  <a:pos x="456" y="121"/>
                </a:cxn>
                <a:cxn ang="0">
                  <a:pos x="438" y="171"/>
                </a:cxn>
                <a:cxn ang="0">
                  <a:pos x="421" y="222"/>
                </a:cxn>
                <a:cxn ang="0">
                  <a:pos x="421" y="222"/>
                </a:cxn>
                <a:cxn ang="0">
                  <a:pos x="397" y="269"/>
                </a:cxn>
                <a:cxn ang="0">
                  <a:pos x="370" y="316"/>
                </a:cxn>
                <a:cxn ang="0">
                  <a:pos x="344" y="363"/>
                </a:cxn>
                <a:cxn ang="0">
                  <a:pos x="311" y="407"/>
                </a:cxn>
                <a:cxn ang="0">
                  <a:pos x="311" y="407"/>
                </a:cxn>
                <a:cxn ang="0">
                  <a:pos x="278" y="452"/>
                </a:cxn>
                <a:cxn ang="0">
                  <a:pos x="243" y="496"/>
                </a:cxn>
                <a:cxn ang="0">
                  <a:pos x="204" y="537"/>
                </a:cxn>
                <a:cxn ang="0">
                  <a:pos x="166" y="578"/>
                </a:cxn>
                <a:cxn ang="0">
                  <a:pos x="86" y="655"/>
                </a:cxn>
                <a:cxn ang="0">
                  <a:pos x="0" y="729"/>
                </a:cxn>
                <a:cxn ang="0">
                  <a:pos x="0" y="729"/>
                </a:cxn>
                <a:cxn ang="0">
                  <a:pos x="3" y="729"/>
                </a:cxn>
                <a:cxn ang="0">
                  <a:pos x="3" y="729"/>
                </a:cxn>
                <a:cxn ang="0">
                  <a:pos x="86" y="658"/>
                </a:cxn>
                <a:cxn ang="0">
                  <a:pos x="166" y="581"/>
                </a:cxn>
                <a:cxn ang="0">
                  <a:pos x="243" y="502"/>
                </a:cxn>
                <a:cxn ang="0">
                  <a:pos x="311" y="416"/>
                </a:cxn>
                <a:cxn ang="0">
                  <a:pos x="311" y="416"/>
                </a:cxn>
                <a:cxn ang="0">
                  <a:pos x="347" y="369"/>
                </a:cxn>
                <a:cxn ang="0">
                  <a:pos x="376" y="325"/>
                </a:cxn>
                <a:cxn ang="0">
                  <a:pos x="403" y="275"/>
                </a:cxn>
                <a:cxn ang="0">
                  <a:pos x="430" y="225"/>
                </a:cxn>
                <a:cxn ang="0">
                  <a:pos x="430" y="225"/>
                </a:cxn>
                <a:cxn ang="0">
                  <a:pos x="450" y="171"/>
                </a:cxn>
                <a:cxn ang="0">
                  <a:pos x="468" y="118"/>
                </a:cxn>
                <a:cxn ang="0">
                  <a:pos x="468" y="118"/>
                </a:cxn>
                <a:cxn ang="0">
                  <a:pos x="477" y="95"/>
                </a:cxn>
                <a:cxn ang="0">
                  <a:pos x="480" y="68"/>
                </a:cxn>
                <a:cxn ang="0">
                  <a:pos x="480" y="68"/>
                </a:cxn>
                <a:cxn ang="0">
                  <a:pos x="480" y="54"/>
                </a:cxn>
                <a:cxn ang="0">
                  <a:pos x="480" y="39"/>
                </a:cxn>
                <a:cxn ang="0">
                  <a:pos x="477" y="21"/>
                </a:cxn>
                <a:cxn ang="0">
                  <a:pos x="480" y="6"/>
                </a:cxn>
                <a:cxn ang="0">
                  <a:pos x="480" y="6"/>
                </a:cxn>
                <a:cxn ang="0">
                  <a:pos x="477" y="3"/>
                </a:cxn>
                <a:cxn ang="0">
                  <a:pos x="471" y="0"/>
                </a:cxn>
                <a:cxn ang="0">
                  <a:pos x="468" y="3"/>
                </a:cxn>
                <a:cxn ang="0">
                  <a:pos x="465" y="6"/>
                </a:cxn>
                <a:cxn ang="0">
                  <a:pos x="465" y="6"/>
                </a:cxn>
              </a:cxnLst>
              <a:rect l="0" t="0" r="r" b="b"/>
              <a:pathLst>
                <a:path w="480" h="729">
                  <a:moveTo>
                    <a:pt x="465" y="6"/>
                  </a:moveTo>
                  <a:lnTo>
                    <a:pt x="465" y="6"/>
                  </a:lnTo>
                  <a:lnTo>
                    <a:pt x="471" y="36"/>
                  </a:lnTo>
                  <a:lnTo>
                    <a:pt x="471" y="65"/>
                  </a:lnTo>
                  <a:lnTo>
                    <a:pt x="465" y="92"/>
                  </a:lnTo>
                  <a:lnTo>
                    <a:pt x="456" y="121"/>
                  </a:lnTo>
                  <a:lnTo>
                    <a:pt x="456" y="121"/>
                  </a:lnTo>
                  <a:lnTo>
                    <a:pt x="438" y="171"/>
                  </a:lnTo>
                  <a:lnTo>
                    <a:pt x="421" y="222"/>
                  </a:lnTo>
                  <a:lnTo>
                    <a:pt x="421" y="222"/>
                  </a:lnTo>
                  <a:lnTo>
                    <a:pt x="397" y="269"/>
                  </a:lnTo>
                  <a:lnTo>
                    <a:pt x="370" y="316"/>
                  </a:lnTo>
                  <a:lnTo>
                    <a:pt x="344" y="363"/>
                  </a:lnTo>
                  <a:lnTo>
                    <a:pt x="311" y="407"/>
                  </a:lnTo>
                  <a:lnTo>
                    <a:pt x="311" y="407"/>
                  </a:lnTo>
                  <a:lnTo>
                    <a:pt x="278" y="452"/>
                  </a:lnTo>
                  <a:lnTo>
                    <a:pt x="243" y="496"/>
                  </a:lnTo>
                  <a:lnTo>
                    <a:pt x="204" y="537"/>
                  </a:lnTo>
                  <a:lnTo>
                    <a:pt x="166" y="578"/>
                  </a:lnTo>
                  <a:lnTo>
                    <a:pt x="86" y="655"/>
                  </a:lnTo>
                  <a:lnTo>
                    <a:pt x="0" y="729"/>
                  </a:lnTo>
                  <a:lnTo>
                    <a:pt x="0" y="729"/>
                  </a:lnTo>
                  <a:lnTo>
                    <a:pt x="3" y="729"/>
                  </a:lnTo>
                  <a:lnTo>
                    <a:pt x="3" y="729"/>
                  </a:lnTo>
                  <a:lnTo>
                    <a:pt x="86" y="658"/>
                  </a:lnTo>
                  <a:lnTo>
                    <a:pt x="166" y="581"/>
                  </a:lnTo>
                  <a:lnTo>
                    <a:pt x="243" y="502"/>
                  </a:lnTo>
                  <a:lnTo>
                    <a:pt x="311" y="416"/>
                  </a:lnTo>
                  <a:lnTo>
                    <a:pt x="311" y="416"/>
                  </a:lnTo>
                  <a:lnTo>
                    <a:pt x="347" y="369"/>
                  </a:lnTo>
                  <a:lnTo>
                    <a:pt x="376" y="325"/>
                  </a:lnTo>
                  <a:lnTo>
                    <a:pt x="403" y="275"/>
                  </a:lnTo>
                  <a:lnTo>
                    <a:pt x="430" y="225"/>
                  </a:lnTo>
                  <a:lnTo>
                    <a:pt x="430" y="225"/>
                  </a:lnTo>
                  <a:lnTo>
                    <a:pt x="450" y="171"/>
                  </a:lnTo>
                  <a:lnTo>
                    <a:pt x="468" y="118"/>
                  </a:lnTo>
                  <a:lnTo>
                    <a:pt x="468" y="118"/>
                  </a:lnTo>
                  <a:lnTo>
                    <a:pt x="477" y="95"/>
                  </a:lnTo>
                  <a:lnTo>
                    <a:pt x="480" y="68"/>
                  </a:lnTo>
                  <a:lnTo>
                    <a:pt x="480" y="68"/>
                  </a:lnTo>
                  <a:lnTo>
                    <a:pt x="480" y="54"/>
                  </a:lnTo>
                  <a:lnTo>
                    <a:pt x="480" y="39"/>
                  </a:lnTo>
                  <a:lnTo>
                    <a:pt x="477" y="21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77" y="3"/>
                  </a:lnTo>
                  <a:lnTo>
                    <a:pt x="471" y="0"/>
                  </a:lnTo>
                  <a:lnTo>
                    <a:pt x="468" y="3"/>
                  </a:lnTo>
                  <a:lnTo>
                    <a:pt x="465" y="6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5"/>
            <p:cNvSpPr>
              <a:spLocks/>
            </p:cNvSpPr>
            <p:nvPr/>
          </p:nvSpPr>
          <p:spPr bwMode="auto">
            <a:xfrm>
              <a:off x="4235" y="2940"/>
              <a:ext cx="278" cy="436"/>
            </a:xfrm>
            <a:custGeom>
              <a:avLst/>
              <a:gdLst/>
              <a:ahLst/>
              <a:cxnLst>
                <a:cxn ang="0">
                  <a:pos x="266" y="2"/>
                </a:cxn>
                <a:cxn ang="0">
                  <a:pos x="266" y="2"/>
                </a:cxn>
                <a:cxn ang="0">
                  <a:pos x="260" y="11"/>
                </a:cxn>
                <a:cxn ang="0">
                  <a:pos x="251" y="20"/>
                </a:cxn>
                <a:cxn ang="0">
                  <a:pos x="251" y="20"/>
                </a:cxn>
                <a:cxn ang="0">
                  <a:pos x="237" y="38"/>
                </a:cxn>
                <a:cxn ang="0">
                  <a:pos x="237" y="38"/>
                </a:cxn>
                <a:cxn ang="0">
                  <a:pos x="207" y="91"/>
                </a:cxn>
                <a:cxn ang="0">
                  <a:pos x="207" y="91"/>
                </a:cxn>
                <a:cxn ang="0">
                  <a:pos x="139" y="203"/>
                </a:cxn>
                <a:cxn ang="0">
                  <a:pos x="139" y="203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139" y="212"/>
                </a:cxn>
                <a:cxn ang="0">
                  <a:pos x="139" y="212"/>
                </a:cxn>
                <a:cxn ang="0">
                  <a:pos x="207" y="100"/>
                </a:cxn>
                <a:cxn ang="0">
                  <a:pos x="207" y="100"/>
                </a:cxn>
                <a:cxn ang="0">
                  <a:pos x="237" y="50"/>
                </a:cxn>
                <a:cxn ang="0">
                  <a:pos x="237" y="50"/>
                </a:cxn>
                <a:cxn ang="0">
                  <a:pos x="246" y="38"/>
                </a:cxn>
                <a:cxn ang="0">
                  <a:pos x="257" y="29"/>
                </a:cxn>
                <a:cxn ang="0">
                  <a:pos x="275" y="8"/>
                </a:cxn>
                <a:cxn ang="0">
                  <a:pos x="275" y="8"/>
                </a:cxn>
                <a:cxn ang="0">
                  <a:pos x="278" y="5"/>
                </a:cxn>
                <a:cxn ang="0">
                  <a:pos x="278" y="2"/>
                </a:cxn>
                <a:cxn ang="0">
                  <a:pos x="275" y="0"/>
                </a:cxn>
                <a:cxn ang="0">
                  <a:pos x="269" y="0"/>
                </a:cxn>
                <a:cxn ang="0">
                  <a:pos x="266" y="0"/>
                </a:cxn>
                <a:cxn ang="0">
                  <a:pos x="266" y="2"/>
                </a:cxn>
                <a:cxn ang="0">
                  <a:pos x="266" y="2"/>
                </a:cxn>
              </a:cxnLst>
              <a:rect l="0" t="0" r="r" b="b"/>
              <a:pathLst>
                <a:path w="278" h="436">
                  <a:moveTo>
                    <a:pt x="266" y="2"/>
                  </a:moveTo>
                  <a:lnTo>
                    <a:pt x="266" y="2"/>
                  </a:lnTo>
                  <a:lnTo>
                    <a:pt x="260" y="11"/>
                  </a:lnTo>
                  <a:lnTo>
                    <a:pt x="251" y="20"/>
                  </a:lnTo>
                  <a:lnTo>
                    <a:pt x="251" y="20"/>
                  </a:lnTo>
                  <a:lnTo>
                    <a:pt x="237" y="38"/>
                  </a:lnTo>
                  <a:lnTo>
                    <a:pt x="237" y="38"/>
                  </a:lnTo>
                  <a:lnTo>
                    <a:pt x="207" y="91"/>
                  </a:lnTo>
                  <a:lnTo>
                    <a:pt x="207" y="91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207" y="100"/>
                  </a:lnTo>
                  <a:lnTo>
                    <a:pt x="207" y="100"/>
                  </a:lnTo>
                  <a:lnTo>
                    <a:pt x="237" y="50"/>
                  </a:lnTo>
                  <a:lnTo>
                    <a:pt x="237" y="50"/>
                  </a:lnTo>
                  <a:lnTo>
                    <a:pt x="246" y="38"/>
                  </a:lnTo>
                  <a:lnTo>
                    <a:pt x="257" y="29"/>
                  </a:lnTo>
                  <a:lnTo>
                    <a:pt x="275" y="8"/>
                  </a:lnTo>
                  <a:lnTo>
                    <a:pt x="275" y="8"/>
                  </a:lnTo>
                  <a:lnTo>
                    <a:pt x="278" y="5"/>
                  </a:lnTo>
                  <a:lnTo>
                    <a:pt x="278" y="2"/>
                  </a:lnTo>
                  <a:lnTo>
                    <a:pt x="275" y="0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6"/>
            <p:cNvSpPr>
              <a:spLocks/>
            </p:cNvSpPr>
            <p:nvPr/>
          </p:nvSpPr>
          <p:spPr bwMode="auto">
            <a:xfrm>
              <a:off x="4439" y="2730"/>
              <a:ext cx="205" cy="239"/>
            </a:xfrm>
            <a:custGeom>
              <a:avLst/>
              <a:gdLst/>
              <a:ahLst/>
              <a:cxnLst>
                <a:cxn ang="0">
                  <a:pos x="80" y="6"/>
                </a:cxn>
                <a:cxn ang="0">
                  <a:pos x="80" y="6"/>
                </a:cxn>
                <a:cxn ang="0">
                  <a:pos x="86" y="9"/>
                </a:cxn>
                <a:cxn ang="0">
                  <a:pos x="89" y="12"/>
                </a:cxn>
                <a:cxn ang="0">
                  <a:pos x="98" y="15"/>
                </a:cxn>
                <a:cxn ang="0">
                  <a:pos x="110" y="18"/>
                </a:cxn>
                <a:cxn ang="0">
                  <a:pos x="124" y="15"/>
                </a:cxn>
                <a:cxn ang="0">
                  <a:pos x="142" y="9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184" y="24"/>
                </a:cxn>
                <a:cxn ang="0">
                  <a:pos x="199" y="44"/>
                </a:cxn>
                <a:cxn ang="0">
                  <a:pos x="205" y="56"/>
                </a:cxn>
                <a:cxn ang="0">
                  <a:pos x="205" y="65"/>
                </a:cxn>
                <a:cxn ang="0">
                  <a:pos x="205" y="65"/>
                </a:cxn>
                <a:cxn ang="0">
                  <a:pos x="205" y="80"/>
                </a:cxn>
                <a:cxn ang="0">
                  <a:pos x="199" y="92"/>
                </a:cxn>
                <a:cxn ang="0">
                  <a:pos x="184" y="124"/>
                </a:cxn>
                <a:cxn ang="0">
                  <a:pos x="175" y="142"/>
                </a:cxn>
                <a:cxn ang="0">
                  <a:pos x="172" y="162"/>
                </a:cxn>
                <a:cxn ang="0">
                  <a:pos x="172" y="189"/>
                </a:cxn>
                <a:cxn ang="0">
                  <a:pos x="175" y="218"/>
                </a:cxn>
                <a:cxn ang="0">
                  <a:pos x="175" y="218"/>
                </a:cxn>
                <a:cxn ang="0">
                  <a:pos x="172" y="224"/>
                </a:cxn>
                <a:cxn ang="0">
                  <a:pos x="166" y="230"/>
                </a:cxn>
                <a:cxn ang="0">
                  <a:pos x="154" y="236"/>
                </a:cxn>
                <a:cxn ang="0">
                  <a:pos x="133" y="239"/>
                </a:cxn>
                <a:cxn ang="0">
                  <a:pos x="107" y="239"/>
                </a:cxn>
                <a:cxn ang="0">
                  <a:pos x="71" y="233"/>
                </a:cxn>
                <a:cxn ang="0">
                  <a:pos x="24" y="221"/>
                </a:cxn>
                <a:cxn ang="0">
                  <a:pos x="24" y="221"/>
                </a:cxn>
                <a:cxn ang="0">
                  <a:pos x="30" y="210"/>
                </a:cxn>
                <a:cxn ang="0">
                  <a:pos x="33" y="195"/>
                </a:cxn>
                <a:cxn ang="0">
                  <a:pos x="36" y="177"/>
                </a:cxn>
                <a:cxn ang="0">
                  <a:pos x="33" y="156"/>
                </a:cxn>
                <a:cxn ang="0">
                  <a:pos x="30" y="133"/>
                </a:cxn>
                <a:cxn ang="0">
                  <a:pos x="18" y="109"/>
                </a:cxn>
                <a:cxn ang="0">
                  <a:pos x="9" y="98"/>
                </a:cxn>
                <a:cxn ang="0">
                  <a:pos x="0" y="86"/>
                </a:cxn>
                <a:cxn ang="0">
                  <a:pos x="80" y="6"/>
                </a:cxn>
              </a:cxnLst>
              <a:rect l="0" t="0" r="r" b="b"/>
              <a:pathLst>
                <a:path w="205" h="239">
                  <a:moveTo>
                    <a:pt x="80" y="6"/>
                  </a:moveTo>
                  <a:lnTo>
                    <a:pt x="80" y="6"/>
                  </a:lnTo>
                  <a:lnTo>
                    <a:pt x="86" y="9"/>
                  </a:lnTo>
                  <a:lnTo>
                    <a:pt x="89" y="12"/>
                  </a:lnTo>
                  <a:lnTo>
                    <a:pt x="98" y="15"/>
                  </a:lnTo>
                  <a:lnTo>
                    <a:pt x="110" y="18"/>
                  </a:lnTo>
                  <a:lnTo>
                    <a:pt x="124" y="15"/>
                  </a:lnTo>
                  <a:lnTo>
                    <a:pt x="142" y="9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84" y="24"/>
                  </a:lnTo>
                  <a:lnTo>
                    <a:pt x="199" y="44"/>
                  </a:lnTo>
                  <a:lnTo>
                    <a:pt x="205" y="56"/>
                  </a:lnTo>
                  <a:lnTo>
                    <a:pt x="205" y="65"/>
                  </a:lnTo>
                  <a:lnTo>
                    <a:pt x="205" y="65"/>
                  </a:lnTo>
                  <a:lnTo>
                    <a:pt x="205" y="80"/>
                  </a:lnTo>
                  <a:lnTo>
                    <a:pt x="199" y="92"/>
                  </a:lnTo>
                  <a:lnTo>
                    <a:pt x="184" y="124"/>
                  </a:lnTo>
                  <a:lnTo>
                    <a:pt x="175" y="142"/>
                  </a:lnTo>
                  <a:lnTo>
                    <a:pt x="172" y="162"/>
                  </a:lnTo>
                  <a:lnTo>
                    <a:pt x="172" y="189"/>
                  </a:lnTo>
                  <a:lnTo>
                    <a:pt x="175" y="218"/>
                  </a:lnTo>
                  <a:lnTo>
                    <a:pt x="175" y="218"/>
                  </a:lnTo>
                  <a:lnTo>
                    <a:pt x="172" y="224"/>
                  </a:lnTo>
                  <a:lnTo>
                    <a:pt x="166" y="230"/>
                  </a:lnTo>
                  <a:lnTo>
                    <a:pt x="154" y="236"/>
                  </a:lnTo>
                  <a:lnTo>
                    <a:pt x="133" y="239"/>
                  </a:lnTo>
                  <a:lnTo>
                    <a:pt x="107" y="239"/>
                  </a:lnTo>
                  <a:lnTo>
                    <a:pt x="71" y="233"/>
                  </a:lnTo>
                  <a:lnTo>
                    <a:pt x="24" y="221"/>
                  </a:lnTo>
                  <a:lnTo>
                    <a:pt x="24" y="221"/>
                  </a:lnTo>
                  <a:lnTo>
                    <a:pt x="30" y="210"/>
                  </a:lnTo>
                  <a:lnTo>
                    <a:pt x="33" y="195"/>
                  </a:lnTo>
                  <a:lnTo>
                    <a:pt x="36" y="177"/>
                  </a:lnTo>
                  <a:lnTo>
                    <a:pt x="33" y="156"/>
                  </a:lnTo>
                  <a:lnTo>
                    <a:pt x="30" y="133"/>
                  </a:lnTo>
                  <a:lnTo>
                    <a:pt x="18" y="109"/>
                  </a:lnTo>
                  <a:lnTo>
                    <a:pt x="9" y="98"/>
                  </a:lnTo>
                  <a:lnTo>
                    <a:pt x="0" y="86"/>
                  </a:lnTo>
                  <a:lnTo>
                    <a:pt x="80" y="6"/>
                  </a:lnTo>
                  <a:close/>
                </a:path>
              </a:pathLst>
            </a:custGeom>
            <a:solidFill>
              <a:srgbClr val="597E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7"/>
            <p:cNvSpPr>
              <a:spLocks/>
            </p:cNvSpPr>
            <p:nvPr/>
          </p:nvSpPr>
          <p:spPr bwMode="auto">
            <a:xfrm>
              <a:off x="4498" y="2441"/>
              <a:ext cx="89" cy="404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57" y="15"/>
                </a:cxn>
                <a:cxn ang="0">
                  <a:pos x="36" y="45"/>
                </a:cxn>
                <a:cxn ang="0">
                  <a:pos x="27" y="71"/>
                </a:cxn>
                <a:cxn ang="0">
                  <a:pos x="21" y="121"/>
                </a:cxn>
                <a:cxn ang="0">
                  <a:pos x="27" y="145"/>
                </a:cxn>
                <a:cxn ang="0">
                  <a:pos x="33" y="165"/>
                </a:cxn>
                <a:cxn ang="0">
                  <a:pos x="36" y="242"/>
                </a:cxn>
                <a:cxn ang="0">
                  <a:pos x="36" y="269"/>
                </a:cxn>
                <a:cxn ang="0">
                  <a:pos x="48" y="307"/>
                </a:cxn>
                <a:cxn ang="0">
                  <a:pos x="60" y="325"/>
                </a:cxn>
                <a:cxn ang="0">
                  <a:pos x="86" y="363"/>
                </a:cxn>
                <a:cxn ang="0">
                  <a:pos x="89" y="384"/>
                </a:cxn>
                <a:cxn ang="0">
                  <a:pos x="74" y="404"/>
                </a:cxn>
                <a:cxn ang="0">
                  <a:pos x="77" y="398"/>
                </a:cxn>
                <a:cxn ang="0">
                  <a:pos x="83" y="375"/>
                </a:cxn>
                <a:cxn ang="0">
                  <a:pos x="74" y="354"/>
                </a:cxn>
                <a:cxn ang="0">
                  <a:pos x="63" y="342"/>
                </a:cxn>
                <a:cxn ang="0">
                  <a:pos x="42" y="316"/>
                </a:cxn>
                <a:cxn ang="0">
                  <a:pos x="27" y="283"/>
                </a:cxn>
                <a:cxn ang="0">
                  <a:pos x="21" y="230"/>
                </a:cxn>
                <a:cxn ang="0">
                  <a:pos x="24" y="210"/>
                </a:cxn>
                <a:cxn ang="0">
                  <a:pos x="27" y="162"/>
                </a:cxn>
                <a:cxn ang="0">
                  <a:pos x="18" y="148"/>
                </a:cxn>
                <a:cxn ang="0">
                  <a:pos x="12" y="142"/>
                </a:cxn>
                <a:cxn ang="0">
                  <a:pos x="3" y="109"/>
                </a:cxn>
                <a:cxn ang="0">
                  <a:pos x="3" y="56"/>
                </a:cxn>
                <a:cxn ang="0">
                  <a:pos x="6" y="45"/>
                </a:cxn>
                <a:cxn ang="0">
                  <a:pos x="24" y="21"/>
                </a:cxn>
                <a:cxn ang="0">
                  <a:pos x="48" y="3"/>
                </a:cxn>
                <a:cxn ang="0">
                  <a:pos x="65" y="3"/>
                </a:cxn>
                <a:cxn ang="0">
                  <a:pos x="68" y="15"/>
                </a:cxn>
              </a:cxnLst>
              <a:rect l="0" t="0" r="r" b="b"/>
              <a:pathLst>
                <a:path w="89" h="404">
                  <a:moveTo>
                    <a:pt x="68" y="15"/>
                  </a:moveTo>
                  <a:lnTo>
                    <a:pt x="68" y="15"/>
                  </a:lnTo>
                  <a:lnTo>
                    <a:pt x="65" y="12"/>
                  </a:lnTo>
                  <a:lnTo>
                    <a:pt x="57" y="15"/>
                  </a:lnTo>
                  <a:lnTo>
                    <a:pt x="48" y="24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27" y="71"/>
                  </a:lnTo>
                  <a:lnTo>
                    <a:pt x="21" y="98"/>
                  </a:lnTo>
                  <a:lnTo>
                    <a:pt x="21" y="121"/>
                  </a:lnTo>
                  <a:lnTo>
                    <a:pt x="24" y="133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33" y="165"/>
                  </a:lnTo>
                  <a:lnTo>
                    <a:pt x="36" y="189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69"/>
                  </a:lnTo>
                  <a:lnTo>
                    <a:pt x="42" y="289"/>
                  </a:lnTo>
                  <a:lnTo>
                    <a:pt x="48" y="307"/>
                  </a:lnTo>
                  <a:lnTo>
                    <a:pt x="60" y="325"/>
                  </a:lnTo>
                  <a:lnTo>
                    <a:pt x="60" y="325"/>
                  </a:lnTo>
                  <a:lnTo>
                    <a:pt x="74" y="342"/>
                  </a:lnTo>
                  <a:lnTo>
                    <a:pt x="86" y="363"/>
                  </a:lnTo>
                  <a:lnTo>
                    <a:pt x="89" y="372"/>
                  </a:lnTo>
                  <a:lnTo>
                    <a:pt x="89" y="384"/>
                  </a:lnTo>
                  <a:lnTo>
                    <a:pt x="83" y="395"/>
                  </a:lnTo>
                  <a:lnTo>
                    <a:pt x="74" y="404"/>
                  </a:lnTo>
                  <a:lnTo>
                    <a:pt x="74" y="404"/>
                  </a:lnTo>
                  <a:lnTo>
                    <a:pt x="77" y="398"/>
                  </a:lnTo>
                  <a:lnTo>
                    <a:pt x="83" y="384"/>
                  </a:lnTo>
                  <a:lnTo>
                    <a:pt x="83" y="375"/>
                  </a:lnTo>
                  <a:lnTo>
                    <a:pt x="80" y="366"/>
                  </a:lnTo>
                  <a:lnTo>
                    <a:pt x="74" y="354"/>
                  </a:lnTo>
                  <a:lnTo>
                    <a:pt x="63" y="342"/>
                  </a:lnTo>
                  <a:lnTo>
                    <a:pt x="63" y="342"/>
                  </a:lnTo>
                  <a:lnTo>
                    <a:pt x="51" y="328"/>
                  </a:lnTo>
                  <a:lnTo>
                    <a:pt x="42" y="316"/>
                  </a:lnTo>
                  <a:lnTo>
                    <a:pt x="33" y="301"/>
                  </a:lnTo>
                  <a:lnTo>
                    <a:pt x="27" y="283"/>
                  </a:lnTo>
                  <a:lnTo>
                    <a:pt x="21" y="257"/>
                  </a:lnTo>
                  <a:lnTo>
                    <a:pt x="21" y="230"/>
                  </a:lnTo>
                  <a:lnTo>
                    <a:pt x="21" y="230"/>
                  </a:lnTo>
                  <a:lnTo>
                    <a:pt x="24" y="210"/>
                  </a:lnTo>
                  <a:lnTo>
                    <a:pt x="27" y="186"/>
                  </a:lnTo>
                  <a:lnTo>
                    <a:pt x="27" y="162"/>
                  </a:lnTo>
                  <a:lnTo>
                    <a:pt x="24" y="154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2" y="142"/>
                  </a:lnTo>
                  <a:lnTo>
                    <a:pt x="9" y="133"/>
                  </a:lnTo>
                  <a:lnTo>
                    <a:pt x="3" y="109"/>
                  </a:lnTo>
                  <a:lnTo>
                    <a:pt x="0" y="83"/>
                  </a:lnTo>
                  <a:lnTo>
                    <a:pt x="3" y="56"/>
                  </a:lnTo>
                  <a:lnTo>
                    <a:pt x="3" y="56"/>
                  </a:lnTo>
                  <a:lnTo>
                    <a:pt x="6" y="45"/>
                  </a:lnTo>
                  <a:lnTo>
                    <a:pt x="15" y="33"/>
                  </a:lnTo>
                  <a:lnTo>
                    <a:pt x="24" y="21"/>
                  </a:lnTo>
                  <a:lnTo>
                    <a:pt x="36" y="9"/>
                  </a:lnTo>
                  <a:lnTo>
                    <a:pt x="48" y="3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68" y="15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"/>
            <p:cNvSpPr>
              <a:spLocks/>
            </p:cNvSpPr>
            <p:nvPr/>
          </p:nvSpPr>
          <p:spPr bwMode="auto">
            <a:xfrm>
              <a:off x="4255" y="2447"/>
              <a:ext cx="261" cy="375"/>
            </a:xfrm>
            <a:custGeom>
              <a:avLst/>
              <a:gdLst/>
              <a:ahLst/>
              <a:cxnLst>
                <a:cxn ang="0">
                  <a:pos x="261" y="0"/>
                </a:cxn>
                <a:cxn ang="0">
                  <a:pos x="231" y="3"/>
                </a:cxn>
                <a:cxn ang="0">
                  <a:pos x="205" y="18"/>
                </a:cxn>
                <a:cxn ang="0">
                  <a:pos x="196" y="33"/>
                </a:cxn>
                <a:cxn ang="0">
                  <a:pos x="181" y="68"/>
                </a:cxn>
                <a:cxn ang="0">
                  <a:pos x="181" y="83"/>
                </a:cxn>
                <a:cxn ang="0">
                  <a:pos x="187" y="97"/>
                </a:cxn>
                <a:cxn ang="0">
                  <a:pos x="196" y="112"/>
                </a:cxn>
                <a:cxn ang="0">
                  <a:pos x="202" y="127"/>
                </a:cxn>
                <a:cxn ang="0">
                  <a:pos x="196" y="142"/>
                </a:cxn>
                <a:cxn ang="0">
                  <a:pos x="169" y="156"/>
                </a:cxn>
                <a:cxn ang="0">
                  <a:pos x="137" y="168"/>
                </a:cxn>
                <a:cxn ang="0">
                  <a:pos x="113" y="186"/>
                </a:cxn>
                <a:cxn ang="0">
                  <a:pos x="110" y="192"/>
                </a:cxn>
                <a:cxn ang="0">
                  <a:pos x="107" y="227"/>
                </a:cxn>
                <a:cxn ang="0">
                  <a:pos x="116" y="251"/>
                </a:cxn>
                <a:cxn ang="0">
                  <a:pos x="116" y="266"/>
                </a:cxn>
                <a:cxn ang="0">
                  <a:pos x="110" y="271"/>
                </a:cxn>
                <a:cxn ang="0">
                  <a:pos x="95" y="283"/>
                </a:cxn>
                <a:cxn ang="0">
                  <a:pos x="33" y="304"/>
                </a:cxn>
                <a:cxn ang="0">
                  <a:pos x="21" y="310"/>
                </a:cxn>
                <a:cxn ang="0">
                  <a:pos x="6" y="324"/>
                </a:cxn>
                <a:cxn ang="0">
                  <a:pos x="0" y="345"/>
                </a:cxn>
                <a:cxn ang="0">
                  <a:pos x="6" y="366"/>
                </a:cxn>
                <a:cxn ang="0">
                  <a:pos x="12" y="375"/>
                </a:cxn>
                <a:cxn ang="0">
                  <a:pos x="12" y="375"/>
                </a:cxn>
                <a:cxn ang="0">
                  <a:pos x="6" y="348"/>
                </a:cxn>
                <a:cxn ang="0">
                  <a:pos x="18" y="324"/>
                </a:cxn>
                <a:cxn ang="0">
                  <a:pos x="24" y="322"/>
                </a:cxn>
                <a:cxn ang="0">
                  <a:pos x="45" y="313"/>
                </a:cxn>
                <a:cxn ang="0">
                  <a:pos x="77" y="307"/>
                </a:cxn>
                <a:cxn ang="0">
                  <a:pos x="107" y="292"/>
                </a:cxn>
                <a:cxn ang="0">
                  <a:pos x="128" y="271"/>
                </a:cxn>
                <a:cxn ang="0">
                  <a:pos x="131" y="266"/>
                </a:cxn>
                <a:cxn ang="0">
                  <a:pos x="131" y="248"/>
                </a:cxn>
                <a:cxn ang="0">
                  <a:pos x="119" y="224"/>
                </a:cxn>
                <a:cxn ang="0">
                  <a:pos x="119" y="198"/>
                </a:cxn>
                <a:cxn ang="0">
                  <a:pos x="131" y="177"/>
                </a:cxn>
                <a:cxn ang="0">
                  <a:pos x="143" y="171"/>
                </a:cxn>
                <a:cxn ang="0">
                  <a:pos x="181" y="156"/>
                </a:cxn>
                <a:cxn ang="0">
                  <a:pos x="190" y="153"/>
                </a:cxn>
                <a:cxn ang="0">
                  <a:pos x="208" y="139"/>
                </a:cxn>
                <a:cxn ang="0">
                  <a:pos x="208" y="127"/>
                </a:cxn>
                <a:cxn ang="0">
                  <a:pos x="196" y="103"/>
                </a:cxn>
                <a:cxn ang="0">
                  <a:pos x="190" y="92"/>
                </a:cxn>
                <a:cxn ang="0">
                  <a:pos x="187" y="68"/>
                </a:cxn>
                <a:cxn ang="0">
                  <a:pos x="190" y="56"/>
                </a:cxn>
                <a:cxn ang="0">
                  <a:pos x="199" y="33"/>
                </a:cxn>
                <a:cxn ang="0">
                  <a:pos x="214" y="15"/>
                </a:cxn>
                <a:cxn ang="0">
                  <a:pos x="234" y="6"/>
                </a:cxn>
                <a:cxn ang="0">
                  <a:pos x="261" y="0"/>
                </a:cxn>
                <a:cxn ang="0">
                  <a:pos x="261" y="0"/>
                </a:cxn>
              </a:cxnLst>
              <a:rect l="0" t="0" r="r" b="b"/>
              <a:pathLst>
                <a:path w="261" h="375">
                  <a:moveTo>
                    <a:pt x="261" y="0"/>
                  </a:moveTo>
                  <a:lnTo>
                    <a:pt x="261" y="0"/>
                  </a:lnTo>
                  <a:lnTo>
                    <a:pt x="246" y="0"/>
                  </a:lnTo>
                  <a:lnTo>
                    <a:pt x="231" y="3"/>
                  </a:lnTo>
                  <a:lnTo>
                    <a:pt x="217" y="9"/>
                  </a:lnTo>
                  <a:lnTo>
                    <a:pt x="205" y="18"/>
                  </a:lnTo>
                  <a:lnTo>
                    <a:pt x="205" y="18"/>
                  </a:lnTo>
                  <a:lnTo>
                    <a:pt x="196" y="33"/>
                  </a:lnTo>
                  <a:lnTo>
                    <a:pt x="187" y="50"/>
                  </a:lnTo>
                  <a:lnTo>
                    <a:pt x="181" y="68"/>
                  </a:lnTo>
                  <a:lnTo>
                    <a:pt x="181" y="77"/>
                  </a:lnTo>
                  <a:lnTo>
                    <a:pt x="181" y="83"/>
                  </a:lnTo>
                  <a:lnTo>
                    <a:pt x="181" y="83"/>
                  </a:lnTo>
                  <a:lnTo>
                    <a:pt x="187" y="97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202" y="121"/>
                  </a:lnTo>
                  <a:lnTo>
                    <a:pt x="202" y="127"/>
                  </a:lnTo>
                  <a:lnTo>
                    <a:pt x="202" y="136"/>
                  </a:lnTo>
                  <a:lnTo>
                    <a:pt x="196" y="142"/>
                  </a:lnTo>
                  <a:lnTo>
                    <a:pt x="184" y="151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37" y="168"/>
                  </a:lnTo>
                  <a:lnTo>
                    <a:pt x="119" y="177"/>
                  </a:lnTo>
                  <a:lnTo>
                    <a:pt x="113" y="186"/>
                  </a:lnTo>
                  <a:lnTo>
                    <a:pt x="110" y="192"/>
                  </a:lnTo>
                  <a:lnTo>
                    <a:pt x="110" y="192"/>
                  </a:lnTo>
                  <a:lnTo>
                    <a:pt x="107" y="210"/>
                  </a:lnTo>
                  <a:lnTo>
                    <a:pt x="107" y="227"/>
                  </a:lnTo>
                  <a:lnTo>
                    <a:pt x="107" y="227"/>
                  </a:lnTo>
                  <a:lnTo>
                    <a:pt x="116" y="251"/>
                  </a:lnTo>
                  <a:lnTo>
                    <a:pt x="116" y="260"/>
                  </a:lnTo>
                  <a:lnTo>
                    <a:pt x="116" y="266"/>
                  </a:lnTo>
                  <a:lnTo>
                    <a:pt x="110" y="271"/>
                  </a:lnTo>
                  <a:lnTo>
                    <a:pt x="110" y="271"/>
                  </a:lnTo>
                  <a:lnTo>
                    <a:pt x="104" y="277"/>
                  </a:lnTo>
                  <a:lnTo>
                    <a:pt x="95" y="283"/>
                  </a:lnTo>
                  <a:lnTo>
                    <a:pt x="74" y="292"/>
                  </a:lnTo>
                  <a:lnTo>
                    <a:pt x="33" y="304"/>
                  </a:lnTo>
                  <a:lnTo>
                    <a:pt x="33" y="304"/>
                  </a:lnTo>
                  <a:lnTo>
                    <a:pt x="21" y="310"/>
                  </a:lnTo>
                  <a:lnTo>
                    <a:pt x="12" y="316"/>
                  </a:lnTo>
                  <a:lnTo>
                    <a:pt x="6" y="324"/>
                  </a:lnTo>
                  <a:lnTo>
                    <a:pt x="3" y="333"/>
                  </a:lnTo>
                  <a:lnTo>
                    <a:pt x="0" y="345"/>
                  </a:lnTo>
                  <a:lnTo>
                    <a:pt x="3" y="357"/>
                  </a:lnTo>
                  <a:lnTo>
                    <a:pt x="6" y="366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6" y="360"/>
                  </a:lnTo>
                  <a:lnTo>
                    <a:pt x="6" y="348"/>
                  </a:lnTo>
                  <a:lnTo>
                    <a:pt x="9" y="336"/>
                  </a:lnTo>
                  <a:lnTo>
                    <a:pt x="18" y="324"/>
                  </a:lnTo>
                  <a:lnTo>
                    <a:pt x="18" y="324"/>
                  </a:lnTo>
                  <a:lnTo>
                    <a:pt x="24" y="322"/>
                  </a:lnTo>
                  <a:lnTo>
                    <a:pt x="30" y="316"/>
                  </a:lnTo>
                  <a:lnTo>
                    <a:pt x="45" y="313"/>
                  </a:lnTo>
                  <a:lnTo>
                    <a:pt x="63" y="310"/>
                  </a:lnTo>
                  <a:lnTo>
                    <a:pt x="77" y="307"/>
                  </a:lnTo>
                  <a:lnTo>
                    <a:pt x="77" y="307"/>
                  </a:lnTo>
                  <a:lnTo>
                    <a:pt x="107" y="292"/>
                  </a:lnTo>
                  <a:lnTo>
                    <a:pt x="119" y="283"/>
                  </a:lnTo>
                  <a:lnTo>
                    <a:pt x="128" y="271"/>
                  </a:lnTo>
                  <a:lnTo>
                    <a:pt x="128" y="271"/>
                  </a:lnTo>
                  <a:lnTo>
                    <a:pt x="131" y="266"/>
                  </a:lnTo>
                  <a:lnTo>
                    <a:pt x="134" y="260"/>
                  </a:lnTo>
                  <a:lnTo>
                    <a:pt x="131" y="248"/>
                  </a:lnTo>
                  <a:lnTo>
                    <a:pt x="119" y="224"/>
                  </a:lnTo>
                  <a:lnTo>
                    <a:pt x="119" y="224"/>
                  </a:lnTo>
                  <a:lnTo>
                    <a:pt x="116" y="212"/>
                  </a:lnTo>
                  <a:lnTo>
                    <a:pt x="119" y="198"/>
                  </a:lnTo>
                  <a:lnTo>
                    <a:pt x="122" y="186"/>
                  </a:lnTo>
                  <a:lnTo>
                    <a:pt x="131" y="177"/>
                  </a:lnTo>
                  <a:lnTo>
                    <a:pt x="131" y="177"/>
                  </a:lnTo>
                  <a:lnTo>
                    <a:pt x="143" y="171"/>
                  </a:lnTo>
                  <a:lnTo>
                    <a:pt x="157" y="165"/>
                  </a:lnTo>
                  <a:lnTo>
                    <a:pt x="181" y="156"/>
                  </a:lnTo>
                  <a:lnTo>
                    <a:pt x="181" y="156"/>
                  </a:lnTo>
                  <a:lnTo>
                    <a:pt x="190" y="153"/>
                  </a:lnTo>
                  <a:lnTo>
                    <a:pt x="199" y="148"/>
                  </a:lnTo>
                  <a:lnTo>
                    <a:pt x="208" y="139"/>
                  </a:lnTo>
                  <a:lnTo>
                    <a:pt x="208" y="127"/>
                  </a:lnTo>
                  <a:lnTo>
                    <a:pt x="208" y="127"/>
                  </a:lnTo>
                  <a:lnTo>
                    <a:pt x="205" y="115"/>
                  </a:lnTo>
                  <a:lnTo>
                    <a:pt x="196" y="103"/>
                  </a:lnTo>
                  <a:lnTo>
                    <a:pt x="196" y="103"/>
                  </a:lnTo>
                  <a:lnTo>
                    <a:pt x="190" y="92"/>
                  </a:lnTo>
                  <a:lnTo>
                    <a:pt x="187" y="83"/>
                  </a:lnTo>
                  <a:lnTo>
                    <a:pt x="187" y="68"/>
                  </a:lnTo>
                  <a:lnTo>
                    <a:pt x="190" y="56"/>
                  </a:lnTo>
                  <a:lnTo>
                    <a:pt x="190" y="56"/>
                  </a:lnTo>
                  <a:lnTo>
                    <a:pt x="193" y="44"/>
                  </a:lnTo>
                  <a:lnTo>
                    <a:pt x="199" y="33"/>
                  </a:lnTo>
                  <a:lnTo>
                    <a:pt x="208" y="24"/>
                  </a:lnTo>
                  <a:lnTo>
                    <a:pt x="214" y="15"/>
                  </a:lnTo>
                  <a:lnTo>
                    <a:pt x="226" y="9"/>
                  </a:lnTo>
                  <a:lnTo>
                    <a:pt x="234" y="6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9"/>
            <p:cNvSpPr>
              <a:spLocks/>
            </p:cNvSpPr>
            <p:nvPr/>
          </p:nvSpPr>
          <p:spPr bwMode="auto">
            <a:xfrm>
              <a:off x="4531" y="2429"/>
              <a:ext cx="107" cy="59"/>
            </a:xfrm>
            <a:custGeom>
              <a:avLst/>
              <a:gdLst/>
              <a:ahLst/>
              <a:cxnLst>
                <a:cxn ang="0">
                  <a:pos x="35" y="27"/>
                </a:cxn>
                <a:cxn ang="0">
                  <a:pos x="35" y="27"/>
                </a:cxn>
                <a:cxn ang="0">
                  <a:pos x="35" y="24"/>
                </a:cxn>
                <a:cxn ang="0">
                  <a:pos x="44" y="24"/>
                </a:cxn>
                <a:cxn ang="0">
                  <a:pos x="53" y="24"/>
                </a:cxn>
                <a:cxn ang="0">
                  <a:pos x="68" y="30"/>
                </a:cxn>
                <a:cxn ang="0">
                  <a:pos x="68" y="30"/>
                </a:cxn>
                <a:cxn ang="0">
                  <a:pos x="86" y="39"/>
                </a:cxn>
                <a:cxn ang="0">
                  <a:pos x="95" y="48"/>
                </a:cxn>
                <a:cxn ang="0">
                  <a:pos x="107" y="59"/>
                </a:cxn>
                <a:cxn ang="0">
                  <a:pos x="107" y="59"/>
                </a:cxn>
                <a:cxn ang="0">
                  <a:pos x="104" y="54"/>
                </a:cxn>
                <a:cxn ang="0">
                  <a:pos x="98" y="42"/>
                </a:cxn>
                <a:cxn ang="0">
                  <a:pos x="86" y="24"/>
                </a:cxn>
                <a:cxn ang="0">
                  <a:pos x="74" y="18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38" y="3"/>
                </a:cxn>
                <a:cxn ang="0">
                  <a:pos x="21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24" y="21"/>
                </a:cxn>
                <a:cxn ang="0">
                  <a:pos x="35" y="27"/>
                </a:cxn>
                <a:cxn ang="0">
                  <a:pos x="35" y="27"/>
                </a:cxn>
              </a:cxnLst>
              <a:rect l="0" t="0" r="r" b="b"/>
              <a:pathLst>
                <a:path w="107" h="59">
                  <a:moveTo>
                    <a:pt x="35" y="27"/>
                  </a:moveTo>
                  <a:lnTo>
                    <a:pt x="35" y="27"/>
                  </a:lnTo>
                  <a:lnTo>
                    <a:pt x="35" y="24"/>
                  </a:lnTo>
                  <a:lnTo>
                    <a:pt x="44" y="24"/>
                  </a:lnTo>
                  <a:lnTo>
                    <a:pt x="53" y="24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86" y="39"/>
                  </a:lnTo>
                  <a:lnTo>
                    <a:pt x="95" y="48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4" y="54"/>
                  </a:lnTo>
                  <a:lnTo>
                    <a:pt x="98" y="42"/>
                  </a:lnTo>
                  <a:lnTo>
                    <a:pt x="86" y="24"/>
                  </a:lnTo>
                  <a:lnTo>
                    <a:pt x="74" y="1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38" y="3"/>
                  </a:lnTo>
                  <a:lnTo>
                    <a:pt x="21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0" y="6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4" y="21"/>
                  </a:lnTo>
                  <a:lnTo>
                    <a:pt x="35" y="27"/>
                  </a:lnTo>
                  <a:lnTo>
                    <a:pt x="35" y="2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0"/>
            <p:cNvSpPr>
              <a:spLocks/>
            </p:cNvSpPr>
            <p:nvPr/>
          </p:nvSpPr>
          <p:spPr bwMode="auto">
            <a:xfrm>
              <a:off x="4489" y="2450"/>
              <a:ext cx="89" cy="32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54" y="0"/>
                </a:cxn>
                <a:cxn ang="0">
                  <a:pos x="33" y="12"/>
                </a:cxn>
                <a:cxn ang="0">
                  <a:pos x="15" y="27"/>
                </a:cxn>
                <a:cxn ang="0">
                  <a:pos x="3" y="47"/>
                </a:cxn>
                <a:cxn ang="0">
                  <a:pos x="0" y="71"/>
                </a:cxn>
                <a:cxn ang="0">
                  <a:pos x="6" y="94"/>
                </a:cxn>
                <a:cxn ang="0">
                  <a:pos x="36" y="130"/>
                </a:cxn>
                <a:cxn ang="0">
                  <a:pos x="45" y="142"/>
                </a:cxn>
                <a:cxn ang="0">
                  <a:pos x="48" y="168"/>
                </a:cxn>
                <a:cxn ang="0">
                  <a:pos x="45" y="180"/>
                </a:cxn>
                <a:cxn ang="0">
                  <a:pos x="30" y="198"/>
                </a:cxn>
                <a:cxn ang="0">
                  <a:pos x="12" y="224"/>
                </a:cxn>
                <a:cxn ang="0">
                  <a:pos x="12" y="233"/>
                </a:cxn>
                <a:cxn ang="0">
                  <a:pos x="18" y="248"/>
                </a:cxn>
                <a:cxn ang="0">
                  <a:pos x="63" y="274"/>
                </a:cxn>
                <a:cxn ang="0">
                  <a:pos x="83" y="292"/>
                </a:cxn>
                <a:cxn ang="0">
                  <a:pos x="86" y="307"/>
                </a:cxn>
                <a:cxn ang="0">
                  <a:pos x="77" y="321"/>
                </a:cxn>
                <a:cxn ang="0">
                  <a:pos x="77" y="324"/>
                </a:cxn>
                <a:cxn ang="0">
                  <a:pos x="77" y="324"/>
                </a:cxn>
                <a:cxn ang="0">
                  <a:pos x="89" y="310"/>
                </a:cxn>
                <a:cxn ang="0">
                  <a:pos x="89" y="295"/>
                </a:cxn>
                <a:cxn ang="0">
                  <a:pos x="66" y="268"/>
                </a:cxn>
                <a:cxn ang="0">
                  <a:pos x="51" y="260"/>
                </a:cxn>
                <a:cxn ang="0">
                  <a:pos x="24" y="248"/>
                </a:cxn>
                <a:cxn ang="0">
                  <a:pos x="18" y="233"/>
                </a:cxn>
                <a:cxn ang="0">
                  <a:pos x="21" y="221"/>
                </a:cxn>
                <a:cxn ang="0">
                  <a:pos x="54" y="180"/>
                </a:cxn>
                <a:cxn ang="0">
                  <a:pos x="57" y="171"/>
                </a:cxn>
                <a:cxn ang="0">
                  <a:pos x="57" y="150"/>
                </a:cxn>
                <a:cxn ang="0">
                  <a:pos x="39" y="121"/>
                </a:cxn>
                <a:cxn ang="0">
                  <a:pos x="27" y="106"/>
                </a:cxn>
                <a:cxn ang="0">
                  <a:pos x="9" y="74"/>
                </a:cxn>
                <a:cxn ang="0">
                  <a:pos x="9" y="56"/>
                </a:cxn>
                <a:cxn ang="0">
                  <a:pos x="18" y="36"/>
                </a:cxn>
                <a:cxn ang="0">
                  <a:pos x="45" y="12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9" h="324">
                  <a:moveTo>
                    <a:pt x="80" y="0"/>
                  </a:moveTo>
                  <a:lnTo>
                    <a:pt x="80" y="0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45" y="6"/>
                  </a:lnTo>
                  <a:lnTo>
                    <a:pt x="33" y="12"/>
                  </a:lnTo>
                  <a:lnTo>
                    <a:pt x="24" y="18"/>
                  </a:lnTo>
                  <a:lnTo>
                    <a:pt x="15" y="2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0" y="62"/>
                  </a:lnTo>
                  <a:lnTo>
                    <a:pt x="0" y="71"/>
                  </a:lnTo>
                  <a:lnTo>
                    <a:pt x="0" y="83"/>
                  </a:lnTo>
                  <a:lnTo>
                    <a:pt x="6" y="94"/>
                  </a:lnTo>
                  <a:lnTo>
                    <a:pt x="21" y="112"/>
                  </a:lnTo>
                  <a:lnTo>
                    <a:pt x="36" y="130"/>
                  </a:lnTo>
                  <a:lnTo>
                    <a:pt x="36" y="130"/>
                  </a:lnTo>
                  <a:lnTo>
                    <a:pt x="45" y="142"/>
                  </a:lnTo>
                  <a:lnTo>
                    <a:pt x="48" y="153"/>
                  </a:lnTo>
                  <a:lnTo>
                    <a:pt x="48" y="168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30" y="198"/>
                  </a:lnTo>
                  <a:lnTo>
                    <a:pt x="30" y="198"/>
                  </a:lnTo>
                  <a:lnTo>
                    <a:pt x="18" y="215"/>
                  </a:lnTo>
                  <a:lnTo>
                    <a:pt x="12" y="224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5" y="242"/>
                  </a:lnTo>
                  <a:lnTo>
                    <a:pt x="18" y="248"/>
                  </a:lnTo>
                  <a:lnTo>
                    <a:pt x="33" y="257"/>
                  </a:lnTo>
                  <a:lnTo>
                    <a:pt x="63" y="274"/>
                  </a:lnTo>
                  <a:lnTo>
                    <a:pt x="77" y="283"/>
                  </a:lnTo>
                  <a:lnTo>
                    <a:pt x="83" y="292"/>
                  </a:lnTo>
                  <a:lnTo>
                    <a:pt x="86" y="298"/>
                  </a:lnTo>
                  <a:lnTo>
                    <a:pt x="86" y="307"/>
                  </a:lnTo>
                  <a:lnTo>
                    <a:pt x="83" y="313"/>
                  </a:lnTo>
                  <a:lnTo>
                    <a:pt x="77" y="321"/>
                  </a:lnTo>
                  <a:lnTo>
                    <a:pt x="77" y="321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86" y="316"/>
                  </a:lnTo>
                  <a:lnTo>
                    <a:pt x="89" y="310"/>
                  </a:lnTo>
                  <a:lnTo>
                    <a:pt x="89" y="301"/>
                  </a:lnTo>
                  <a:lnTo>
                    <a:pt x="89" y="295"/>
                  </a:lnTo>
                  <a:lnTo>
                    <a:pt x="80" y="280"/>
                  </a:lnTo>
                  <a:lnTo>
                    <a:pt x="66" y="268"/>
                  </a:lnTo>
                  <a:lnTo>
                    <a:pt x="66" y="268"/>
                  </a:lnTo>
                  <a:lnTo>
                    <a:pt x="51" y="260"/>
                  </a:lnTo>
                  <a:lnTo>
                    <a:pt x="30" y="251"/>
                  </a:lnTo>
                  <a:lnTo>
                    <a:pt x="24" y="248"/>
                  </a:lnTo>
                  <a:lnTo>
                    <a:pt x="18" y="239"/>
                  </a:lnTo>
                  <a:lnTo>
                    <a:pt x="18" y="233"/>
                  </a:lnTo>
                  <a:lnTo>
                    <a:pt x="21" y="221"/>
                  </a:lnTo>
                  <a:lnTo>
                    <a:pt x="21" y="221"/>
                  </a:lnTo>
                  <a:lnTo>
                    <a:pt x="36" y="201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71"/>
                  </a:lnTo>
                  <a:lnTo>
                    <a:pt x="60" y="159"/>
                  </a:lnTo>
                  <a:lnTo>
                    <a:pt x="57" y="150"/>
                  </a:lnTo>
                  <a:lnTo>
                    <a:pt x="51" y="139"/>
                  </a:lnTo>
                  <a:lnTo>
                    <a:pt x="39" y="121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12" y="89"/>
                  </a:lnTo>
                  <a:lnTo>
                    <a:pt x="9" y="74"/>
                  </a:lnTo>
                  <a:lnTo>
                    <a:pt x="9" y="65"/>
                  </a:lnTo>
                  <a:lnTo>
                    <a:pt x="9" y="5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30" y="21"/>
                  </a:lnTo>
                  <a:lnTo>
                    <a:pt x="45" y="12"/>
                  </a:lnTo>
                  <a:lnTo>
                    <a:pt x="60" y="3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1"/>
            <p:cNvSpPr>
              <a:spLocks/>
            </p:cNvSpPr>
            <p:nvPr/>
          </p:nvSpPr>
          <p:spPr bwMode="auto">
            <a:xfrm>
              <a:off x="4190" y="2795"/>
              <a:ext cx="130" cy="153"/>
            </a:xfrm>
            <a:custGeom>
              <a:avLst/>
              <a:gdLst/>
              <a:ahLst/>
              <a:cxnLst>
                <a:cxn ang="0">
                  <a:pos x="128" y="9"/>
                </a:cxn>
                <a:cxn ang="0">
                  <a:pos x="128" y="9"/>
                </a:cxn>
                <a:cxn ang="0">
                  <a:pos x="125" y="0"/>
                </a:cxn>
                <a:cxn ang="0">
                  <a:pos x="119" y="3"/>
                </a:cxn>
                <a:cxn ang="0">
                  <a:pos x="107" y="18"/>
                </a:cxn>
                <a:cxn ang="0">
                  <a:pos x="98" y="35"/>
                </a:cxn>
                <a:cxn ang="0">
                  <a:pos x="98" y="47"/>
                </a:cxn>
                <a:cxn ang="0">
                  <a:pos x="107" y="77"/>
                </a:cxn>
                <a:cxn ang="0">
                  <a:pos x="113" y="89"/>
                </a:cxn>
                <a:cxn ang="0">
                  <a:pos x="113" y="109"/>
                </a:cxn>
                <a:cxn ang="0">
                  <a:pos x="107" y="118"/>
                </a:cxn>
                <a:cxn ang="0">
                  <a:pos x="68" y="139"/>
                </a:cxn>
                <a:cxn ang="0">
                  <a:pos x="50" y="142"/>
                </a:cxn>
                <a:cxn ang="0">
                  <a:pos x="30" y="142"/>
                </a:cxn>
                <a:cxn ang="0">
                  <a:pos x="15" y="136"/>
                </a:cxn>
                <a:cxn ang="0">
                  <a:pos x="9" y="130"/>
                </a:cxn>
                <a:cxn ang="0">
                  <a:pos x="12" y="124"/>
                </a:cxn>
                <a:cxn ang="0">
                  <a:pos x="21" y="121"/>
                </a:cxn>
                <a:cxn ang="0">
                  <a:pos x="36" y="121"/>
                </a:cxn>
                <a:cxn ang="0">
                  <a:pos x="39" y="127"/>
                </a:cxn>
                <a:cxn ang="0">
                  <a:pos x="39" y="133"/>
                </a:cxn>
                <a:cxn ang="0">
                  <a:pos x="42" y="136"/>
                </a:cxn>
                <a:cxn ang="0">
                  <a:pos x="45" y="127"/>
                </a:cxn>
                <a:cxn ang="0">
                  <a:pos x="39" y="118"/>
                </a:cxn>
                <a:cxn ang="0">
                  <a:pos x="21" y="115"/>
                </a:cxn>
                <a:cxn ang="0">
                  <a:pos x="9" y="118"/>
                </a:cxn>
                <a:cxn ang="0">
                  <a:pos x="0" y="127"/>
                </a:cxn>
                <a:cxn ang="0">
                  <a:pos x="3" y="139"/>
                </a:cxn>
                <a:cxn ang="0">
                  <a:pos x="9" y="145"/>
                </a:cxn>
                <a:cxn ang="0">
                  <a:pos x="42" y="153"/>
                </a:cxn>
                <a:cxn ang="0">
                  <a:pos x="68" y="153"/>
                </a:cxn>
                <a:cxn ang="0">
                  <a:pos x="107" y="139"/>
                </a:cxn>
                <a:cxn ang="0">
                  <a:pos x="125" y="118"/>
                </a:cxn>
                <a:cxn ang="0">
                  <a:pos x="130" y="109"/>
                </a:cxn>
                <a:cxn ang="0">
                  <a:pos x="128" y="86"/>
                </a:cxn>
                <a:cxn ang="0">
                  <a:pos x="119" y="65"/>
                </a:cxn>
                <a:cxn ang="0">
                  <a:pos x="113" y="47"/>
                </a:cxn>
                <a:cxn ang="0">
                  <a:pos x="116" y="30"/>
                </a:cxn>
                <a:cxn ang="0">
                  <a:pos x="128" y="12"/>
                </a:cxn>
                <a:cxn ang="0">
                  <a:pos x="128" y="6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2" y="3"/>
                </a:cxn>
                <a:cxn ang="0">
                  <a:pos x="119" y="3"/>
                </a:cxn>
                <a:cxn ang="0">
                  <a:pos x="113" y="6"/>
                </a:cxn>
                <a:cxn ang="0">
                  <a:pos x="122" y="15"/>
                </a:cxn>
                <a:cxn ang="0">
                  <a:pos x="128" y="9"/>
                </a:cxn>
              </a:cxnLst>
              <a:rect l="0" t="0" r="r" b="b"/>
              <a:pathLst>
                <a:path w="130" h="153">
                  <a:moveTo>
                    <a:pt x="128" y="9"/>
                  </a:moveTo>
                  <a:lnTo>
                    <a:pt x="128" y="9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8" y="6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07" y="18"/>
                  </a:lnTo>
                  <a:lnTo>
                    <a:pt x="101" y="27"/>
                  </a:lnTo>
                  <a:lnTo>
                    <a:pt x="98" y="35"/>
                  </a:lnTo>
                  <a:lnTo>
                    <a:pt x="98" y="35"/>
                  </a:lnTo>
                  <a:lnTo>
                    <a:pt x="98" y="47"/>
                  </a:lnTo>
                  <a:lnTo>
                    <a:pt x="101" y="59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13" y="89"/>
                  </a:lnTo>
                  <a:lnTo>
                    <a:pt x="116" y="97"/>
                  </a:lnTo>
                  <a:lnTo>
                    <a:pt x="113" y="109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89" y="130"/>
                  </a:lnTo>
                  <a:lnTo>
                    <a:pt x="68" y="139"/>
                  </a:lnTo>
                  <a:lnTo>
                    <a:pt x="68" y="139"/>
                  </a:lnTo>
                  <a:lnTo>
                    <a:pt x="50" y="142"/>
                  </a:lnTo>
                  <a:lnTo>
                    <a:pt x="30" y="142"/>
                  </a:lnTo>
                  <a:lnTo>
                    <a:pt x="30" y="142"/>
                  </a:lnTo>
                  <a:lnTo>
                    <a:pt x="24" y="142"/>
                  </a:lnTo>
                  <a:lnTo>
                    <a:pt x="15" y="136"/>
                  </a:lnTo>
                  <a:lnTo>
                    <a:pt x="9" y="133"/>
                  </a:lnTo>
                  <a:lnTo>
                    <a:pt x="9" y="130"/>
                  </a:lnTo>
                  <a:lnTo>
                    <a:pt x="9" y="127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21" y="121"/>
                  </a:lnTo>
                  <a:lnTo>
                    <a:pt x="30" y="118"/>
                  </a:lnTo>
                  <a:lnTo>
                    <a:pt x="36" y="121"/>
                  </a:lnTo>
                  <a:lnTo>
                    <a:pt x="39" y="124"/>
                  </a:lnTo>
                  <a:lnTo>
                    <a:pt x="39" y="127"/>
                  </a:lnTo>
                  <a:lnTo>
                    <a:pt x="39" y="133"/>
                  </a:lnTo>
                  <a:lnTo>
                    <a:pt x="39" y="133"/>
                  </a:lnTo>
                  <a:lnTo>
                    <a:pt x="39" y="13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5" y="127"/>
                  </a:lnTo>
                  <a:lnTo>
                    <a:pt x="42" y="121"/>
                  </a:lnTo>
                  <a:lnTo>
                    <a:pt x="39" y="118"/>
                  </a:lnTo>
                  <a:lnTo>
                    <a:pt x="36" y="115"/>
                  </a:lnTo>
                  <a:lnTo>
                    <a:pt x="21" y="115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3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9" y="145"/>
                  </a:lnTo>
                  <a:lnTo>
                    <a:pt x="21" y="150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68" y="153"/>
                  </a:lnTo>
                  <a:lnTo>
                    <a:pt x="95" y="145"/>
                  </a:lnTo>
                  <a:lnTo>
                    <a:pt x="107" y="139"/>
                  </a:lnTo>
                  <a:lnTo>
                    <a:pt x="116" y="130"/>
                  </a:lnTo>
                  <a:lnTo>
                    <a:pt x="125" y="118"/>
                  </a:lnTo>
                  <a:lnTo>
                    <a:pt x="130" y="109"/>
                  </a:lnTo>
                  <a:lnTo>
                    <a:pt x="130" y="109"/>
                  </a:lnTo>
                  <a:lnTo>
                    <a:pt x="130" y="97"/>
                  </a:lnTo>
                  <a:lnTo>
                    <a:pt x="128" y="86"/>
                  </a:lnTo>
                  <a:lnTo>
                    <a:pt x="119" y="65"/>
                  </a:lnTo>
                  <a:lnTo>
                    <a:pt x="119" y="65"/>
                  </a:lnTo>
                  <a:lnTo>
                    <a:pt x="116" y="56"/>
                  </a:lnTo>
                  <a:lnTo>
                    <a:pt x="113" y="47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22" y="18"/>
                  </a:lnTo>
                  <a:lnTo>
                    <a:pt x="128" y="12"/>
                  </a:lnTo>
                  <a:lnTo>
                    <a:pt x="128" y="6"/>
                  </a:lnTo>
                  <a:lnTo>
                    <a:pt x="128" y="6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16" y="6"/>
                  </a:lnTo>
                  <a:lnTo>
                    <a:pt x="113" y="6"/>
                  </a:lnTo>
                  <a:lnTo>
                    <a:pt x="116" y="15"/>
                  </a:lnTo>
                  <a:lnTo>
                    <a:pt x="122" y="15"/>
                  </a:lnTo>
                  <a:lnTo>
                    <a:pt x="125" y="15"/>
                  </a:lnTo>
                  <a:lnTo>
                    <a:pt x="128" y="9"/>
                  </a:lnTo>
                  <a:lnTo>
                    <a:pt x="128" y="9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2"/>
            <p:cNvSpPr>
              <a:spLocks/>
            </p:cNvSpPr>
            <p:nvPr/>
          </p:nvSpPr>
          <p:spPr bwMode="auto">
            <a:xfrm>
              <a:off x="4157" y="2975"/>
              <a:ext cx="143" cy="215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16" y="6"/>
                </a:cxn>
                <a:cxn ang="0">
                  <a:pos x="98" y="21"/>
                </a:cxn>
                <a:cxn ang="0">
                  <a:pos x="72" y="56"/>
                </a:cxn>
                <a:cxn ang="0">
                  <a:pos x="69" y="65"/>
                </a:cxn>
                <a:cxn ang="0">
                  <a:pos x="72" y="85"/>
                </a:cxn>
                <a:cxn ang="0">
                  <a:pos x="89" y="109"/>
                </a:cxn>
                <a:cxn ang="0">
                  <a:pos x="104" y="121"/>
                </a:cxn>
                <a:cxn ang="0">
                  <a:pos x="116" y="136"/>
                </a:cxn>
                <a:cxn ang="0">
                  <a:pos x="128" y="156"/>
                </a:cxn>
                <a:cxn ang="0">
                  <a:pos x="128" y="168"/>
                </a:cxn>
                <a:cxn ang="0">
                  <a:pos x="107" y="189"/>
                </a:cxn>
                <a:cxn ang="0">
                  <a:pos x="92" y="197"/>
                </a:cxn>
                <a:cxn ang="0">
                  <a:pos x="57" y="206"/>
                </a:cxn>
                <a:cxn ang="0">
                  <a:pos x="42" y="209"/>
                </a:cxn>
                <a:cxn ang="0">
                  <a:pos x="21" y="203"/>
                </a:cxn>
                <a:cxn ang="0">
                  <a:pos x="6" y="192"/>
                </a:cxn>
                <a:cxn ang="0">
                  <a:pos x="3" y="180"/>
                </a:cxn>
                <a:cxn ang="0">
                  <a:pos x="6" y="168"/>
                </a:cxn>
                <a:cxn ang="0">
                  <a:pos x="27" y="156"/>
                </a:cxn>
                <a:cxn ang="0">
                  <a:pos x="42" y="153"/>
                </a:cxn>
                <a:cxn ang="0">
                  <a:pos x="42" y="150"/>
                </a:cxn>
                <a:cxn ang="0">
                  <a:pos x="33" y="150"/>
                </a:cxn>
                <a:cxn ang="0">
                  <a:pos x="15" y="156"/>
                </a:cxn>
                <a:cxn ang="0">
                  <a:pos x="0" y="171"/>
                </a:cxn>
                <a:cxn ang="0">
                  <a:pos x="0" y="189"/>
                </a:cxn>
                <a:cxn ang="0">
                  <a:pos x="6" y="197"/>
                </a:cxn>
                <a:cxn ang="0">
                  <a:pos x="27" y="212"/>
                </a:cxn>
                <a:cxn ang="0">
                  <a:pos x="57" y="215"/>
                </a:cxn>
                <a:cxn ang="0">
                  <a:pos x="110" y="200"/>
                </a:cxn>
                <a:cxn ang="0">
                  <a:pos x="119" y="195"/>
                </a:cxn>
                <a:cxn ang="0">
                  <a:pos x="137" y="177"/>
                </a:cxn>
                <a:cxn ang="0">
                  <a:pos x="143" y="168"/>
                </a:cxn>
                <a:cxn ang="0">
                  <a:pos x="137" y="141"/>
                </a:cxn>
                <a:cxn ang="0">
                  <a:pos x="122" y="121"/>
                </a:cxn>
                <a:cxn ang="0">
                  <a:pos x="113" y="109"/>
                </a:cxn>
                <a:cxn ang="0">
                  <a:pos x="92" y="91"/>
                </a:cxn>
                <a:cxn ang="0">
                  <a:pos x="83" y="80"/>
                </a:cxn>
                <a:cxn ang="0">
                  <a:pos x="83" y="59"/>
                </a:cxn>
                <a:cxn ang="0">
                  <a:pos x="98" y="35"/>
                </a:cxn>
                <a:cxn ang="0">
                  <a:pos x="137" y="3"/>
                </a:cxn>
                <a:cxn ang="0">
                  <a:pos x="137" y="0"/>
                </a:cxn>
                <a:cxn ang="0">
                  <a:pos x="134" y="0"/>
                </a:cxn>
              </a:cxnLst>
              <a:rect l="0" t="0" r="r" b="b"/>
              <a:pathLst>
                <a:path w="143" h="215">
                  <a:moveTo>
                    <a:pt x="134" y="0"/>
                  </a:moveTo>
                  <a:lnTo>
                    <a:pt x="134" y="0"/>
                  </a:lnTo>
                  <a:lnTo>
                    <a:pt x="125" y="0"/>
                  </a:lnTo>
                  <a:lnTo>
                    <a:pt x="116" y="6"/>
                  </a:lnTo>
                  <a:lnTo>
                    <a:pt x="107" y="12"/>
                  </a:lnTo>
                  <a:lnTo>
                    <a:pt x="98" y="21"/>
                  </a:lnTo>
                  <a:lnTo>
                    <a:pt x="83" y="38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69" y="65"/>
                  </a:lnTo>
                  <a:lnTo>
                    <a:pt x="69" y="71"/>
                  </a:lnTo>
                  <a:lnTo>
                    <a:pt x="72" y="85"/>
                  </a:lnTo>
                  <a:lnTo>
                    <a:pt x="78" y="97"/>
                  </a:lnTo>
                  <a:lnTo>
                    <a:pt x="89" y="109"/>
                  </a:lnTo>
                  <a:lnTo>
                    <a:pt x="89" y="109"/>
                  </a:lnTo>
                  <a:lnTo>
                    <a:pt x="104" y="121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22" y="144"/>
                  </a:lnTo>
                  <a:lnTo>
                    <a:pt x="128" y="156"/>
                  </a:lnTo>
                  <a:lnTo>
                    <a:pt x="128" y="156"/>
                  </a:lnTo>
                  <a:lnTo>
                    <a:pt x="128" y="168"/>
                  </a:lnTo>
                  <a:lnTo>
                    <a:pt x="122" y="177"/>
                  </a:lnTo>
                  <a:lnTo>
                    <a:pt x="107" y="189"/>
                  </a:lnTo>
                  <a:lnTo>
                    <a:pt x="107" y="189"/>
                  </a:lnTo>
                  <a:lnTo>
                    <a:pt x="92" y="197"/>
                  </a:lnTo>
                  <a:lnTo>
                    <a:pt x="75" y="203"/>
                  </a:lnTo>
                  <a:lnTo>
                    <a:pt x="57" y="206"/>
                  </a:lnTo>
                  <a:lnTo>
                    <a:pt x="42" y="209"/>
                  </a:lnTo>
                  <a:lnTo>
                    <a:pt x="42" y="209"/>
                  </a:lnTo>
                  <a:lnTo>
                    <a:pt x="30" y="206"/>
                  </a:lnTo>
                  <a:lnTo>
                    <a:pt x="21" y="203"/>
                  </a:lnTo>
                  <a:lnTo>
                    <a:pt x="12" y="200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3" y="180"/>
                  </a:lnTo>
                  <a:lnTo>
                    <a:pt x="3" y="174"/>
                  </a:lnTo>
                  <a:lnTo>
                    <a:pt x="6" y="168"/>
                  </a:lnTo>
                  <a:lnTo>
                    <a:pt x="12" y="162"/>
                  </a:lnTo>
                  <a:lnTo>
                    <a:pt x="27" y="156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33" y="150"/>
                  </a:lnTo>
                  <a:lnTo>
                    <a:pt x="21" y="153"/>
                  </a:lnTo>
                  <a:lnTo>
                    <a:pt x="15" y="156"/>
                  </a:lnTo>
                  <a:lnTo>
                    <a:pt x="6" y="162"/>
                  </a:lnTo>
                  <a:lnTo>
                    <a:pt x="0" y="171"/>
                  </a:lnTo>
                  <a:lnTo>
                    <a:pt x="0" y="180"/>
                  </a:lnTo>
                  <a:lnTo>
                    <a:pt x="0" y="189"/>
                  </a:lnTo>
                  <a:lnTo>
                    <a:pt x="6" y="197"/>
                  </a:lnTo>
                  <a:lnTo>
                    <a:pt x="6" y="197"/>
                  </a:lnTo>
                  <a:lnTo>
                    <a:pt x="15" y="206"/>
                  </a:lnTo>
                  <a:lnTo>
                    <a:pt x="27" y="212"/>
                  </a:lnTo>
                  <a:lnTo>
                    <a:pt x="42" y="215"/>
                  </a:lnTo>
                  <a:lnTo>
                    <a:pt x="57" y="215"/>
                  </a:lnTo>
                  <a:lnTo>
                    <a:pt x="83" y="209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9" y="195"/>
                  </a:lnTo>
                  <a:lnTo>
                    <a:pt x="128" y="189"/>
                  </a:lnTo>
                  <a:lnTo>
                    <a:pt x="137" y="177"/>
                  </a:lnTo>
                  <a:lnTo>
                    <a:pt x="143" y="168"/>
                  </a:lnTo>
                  <a:lnTo>
                    <a:pt x="143" y="168"/>
                  </a:lnTo>
                  <a:lnTo>
                    <a:pt x="143" y="153"/>
                  </a:lnTo>
                  <a:lnTo>
                    <a:pt x="137" y="141"/>
                  </a:lnTo>
                  <a:lnTo>
                    <a:pt x="131" y="130"/>
                  </a:lnTo>
                  <a:lnTo>
                    <a:pt x="122" y="121"/>
                  </a:lnTo>
                  <a:lnTo>
                    <a:pt x="122" y="121"/>
                  </a:lnTo>
                  <a:lnTo>
                    <a:pt x="113" y="109"/>
                  </a:lnTo>
                  <a:lnTo>
                    <a:pt x="101" y="100"/>
                  </a:lnTo>
                  <a:lnTo>
                    <a:pt x="92" y="9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1" y="71"/>
                  </a:lnTo>
                  <a:lnTo>
                    <a:pt x="83" y="59"/>
                  </a:lnTo>
                  <a:lnTo>
                    <a:pt x="89" y="47"/>
                  </a:lnTo>
                  <a:lnTo>
                    <a:pt x="98" y="35"/>
                  </a:lnTo>
                  <a:lnTo>
                    <a:pt x="119" y="15"/>
                  </a:lnTo>
                  <a:lnTo>
                    <a:pt x="137" y="3"/>
                  </a:lnTo>
                  <a:lnTo>
                    <a:pt x="137" y="3"/>
                  </a:lnTo>
                  <a:lnTo>
                    <a:pt x="137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3"/>
            <p:cNvSpPr>
              <a:spLocks/>
            </p:cNvSpPr>
            <p:nvPr/>
          </p:nvSpPr>
          <p:spPr bwMode="auto">
            <a:xfrm>
              <a:off x="4605" y="2665"/>
              <a:ext cx="130" cy="12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2" y="36"/>
                </a:cxn>
                <a:cxn ang="0">
                  <a:pos x="24" y="48"/>
                </a:cxn>
                <a:cxn ang="0">
                  <a:pos x="39" y="59"/>
                </a:cxn>
                <a:cxn ang="0">
                  <a:pos x="68" y="68"/>
                </a:cxn>
                <a:cxn ang="0">
                  <a:pos x="77" y="68"/>
                </a:cxn>
                <a:cxn ang="0">
                  <a:pos x="92" y="68"/>
                </a:cxn>
                <a:cxn ang="0">
                  <a:pos x="101" y="80"/>
                </a:cxn>
                <a:cxn ang="0">
                  <a:pos x="98" y="83"/>
                </a:cxn>
                <a:cxn ang="0">
                  <a:pos x="83" y="98"/>
                </a:cxn>
                <a:cxn ang="0">
                  <a:pos x="80" y="109"/>
                </a:cxn>
                <a:cxn ang="0">
                  <a:pos x="95" y="121"/>
                </a:cxn>
                <a:cxn ang="0">
                  <a:pos x="116" y="124"/>
                </a:cxn>
                <a:cxn ang="0">
                  <a:pos x="130" y="112"/>
                </a:cxn>
                <a:cxn ang="0">
                  <a:pos x="127" y="112"/>
                </a:cxn>
                <a:cxn ang="0">
                  <a:pos x="121" y="118"/>
                </a:cxn>
                <a:cxn ang="0">
                  <a:pos x="101" y="118"/>
                </a:cxn>
                <a:cxn ang="0">
                  <a:pos x="89" y="115"/>
                </a:cxn>
                <a:cxn ang="0">
                  <a:pos x="83" y="106"/>
                </a:cxn>
                <a:cxn ang="0">
                  <a:pos x="86" y="98"/>
                </a:cxn>
                <a:cxn ang="0">
                  <a:pos x="101" y="89"/>
                </a:cxn>
                <a:cxn ang="0">
                  <a:pos x="110" y="77"/>
                </a:cxn>
                <a:cxn ang="0">
                  <a:pos x="104" y="65"/>
                </a:cxn>
                <a:cxn ang="0">
                  <a:pos x="95" y="62"/>
                </a:cxn>
                <a:cxn ang="0">
                  <a:pos x="68" y="53"/>
                </a:cxn>
                <a:cxn ang="0">
                  <a:pos x="50" y="50"/>
                </a:cxn>
                <a:cxn ang="0">
                  <a:pos x="36" y="42"/>
                </a:cxn>
                <a:cxn ang="0">
                  <a:pos x="18" y="27"/>
                </a:cxn>
                <a:cxn ang="0">
                  <a:pos x="9" y="3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30" h="124">
                  <a:moveTo>
                    <a:pt x="0" y="6"/>
                  </a:moveTo>
                  <a:lnTo>
                    <a:pt x="0" y="6"/>
                  </a:lnTo>
                  <a:lnTo>
                    <a:pt x="6" y="21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24" y="48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53" y="65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77" y="68"/>
                  </a:lnTo>
                  <a:lnTo>
                    <a:pt x="77" y="68"/>
                  </a:lnTo>
                  <a:lnTo>
                    <a:pt x="92" y="68"/>
                  </a:lnTo>
                  <a:lnTo>
                    <a:pt x="98" y="74"/>
                  </a:lnTo>
                  <a:lnTo>
                    <a:pt x="101" y="80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7" y="104"/>
                  </a:lnTo>
                  <a:lnTo>
                    <a:pt x="80" y="109"/>
                  </a:lnTo>
                  <a:lnTo>
                    <a:pt x="86" y="115"/>
                  </a:lnTo>
                  <a:lnTo>
                    <a:pt x="95" y="121"/>
                  </a:lnTo>
                  <a:lnTo>
                    <a:pt x="104" y="124"/>
                  </a:lnTo>
                  <a:lnTo>
                    <a:pt x="116" y="124"/>
                  </a:lnTo>
                  <a:lnTo>
                    <a:pt x="124" y="121"/>
                  </a:lnTo>
                  <a:lnTo>
                    <a:pt x="130" y="112"/>
                  </a:lnTo>
                  <a:lnTo>
                    <a:pt x="130" y="112"/>
                  </a:lnTo>
                  <a:lnTo>
                    <a:pt x="127" y="112"/>
                  </a:lnTo>
                  <a:lnTo>
                    <a:pt x="127" y="112"/>
                  </a:lnTo>
                  <a:lnTo>
                    <a:pt x="121" y="118"/>
                  </a:lnTo>
                  <a:lnTo>
                    <a:pt x="110" y="121"/>
                  </a:lnTo>
                  <a:lnTo>
                    <a:pt x="101" y="118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6" y="109"/>
                  </a:lnTo>
                  <a:lnTo>
                    <a:pt x="83" y="106"/>
                  </a:lnTo>
                  <a:lnTo>
                    <a:pt x="83" y="101"/>
                  </a:lnTo>
                  <a:lnTo>
                    <a:pt x="86" y="98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7" y="83"/>
                  </a:lnTo>
                  <a:lnTo>
                    <a:pt x="110" y="77"/>
                  </a:lnTo>
                  <a:lnTo>
                    <a:pt x="110" y="71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95" y="62"/>
                  </a:lnTo>
                  <a:lnTo>
                    <a:pt x="86" y="56"/>
                  </a:lnTo>
                  <a:lnTo>
                    <a:pt x="68" y="53"/>
                  </a:lnTo>
                  <a:lnTo>
                    <a:pt x="68" y="53"/>
                  </a:lnTo>
                  <a:lnTo>
                    <a:pt x="50" y="50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27" y="36"/>
                  </a:lnTo>
                  <a:lnTo>
                    <a:pt x="18" y="27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4"/>
            <p:cNvSpPr>
              <a:spLocks/>
            </p:cNvSpPr>
            <p:nvPr/>
          </p:nvSpPr>
          <p:spPr bwMode="auto">
            <a:xfrm>
              <a:off x="4374" y="2677"/>
              <a:ext cx="154" cy="15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112" y="12"/>
                </a:cxn>
                <a:cxn ang="0">
                  <a:pos x="109" y="6"/>
                </a:cxn>
                <a:cxn ang="0">
                  <a:pos x="101" y="0"/>
                </a:cxn>
                <a:cxn ang="0">
                  <a:pos x="95" y="0"/>
                </a:cxn>
                <a:cxn ang="0">
                  <a:pos x="86" y="0"/>
                </a:cxn>
                <a:cxn ang="0">
                  <a:pos x="71" y="3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38" y="21"/>
                </a:cxn>
                <a:cxn ang="0">
                  <a:pos x="24" y="36"/>
                </a:cxn>
                <a:cxn ang="0">
                  <a:pos x="12" y="53"/>
                </a:cxn>
                <a:cxn ang="0">
                  <a:pos x="3" y="74"/>
                </a:cxn>
                <a:cxn ang="0">
                  <a:pos x="0" y="94"/>
                </a:cxn>
                <a:cxn ang="0">
                  <a:pos x="3" y="112"/>
                </a:cxn>
                <a:cxn ang="0">
                  <a:pos x="6" y="121"/>
                </a:cxn>
                <a:cxn ang="0">
                  <a:pos x="12" y="130"/>
                </a:cxn>
                <a:cxn ang="0">
                  <a:pos x="21" y="136"/>
                </a:cxn>
                <a:cxn ang="0">
                  <a:pos x="29" y="142"/>
                </a:cxn>
                <a:cxn ang="0">
                  <a:pos x="29" y="142"/>
                </a:cxn>
                <a:cxn ang="0">
                  <a:pos x="50" y="151"/>
                </a:cxn>
                <a:cxn ang="0">
                  <a:pos x="68" y="153"/>
                </a:cxn>
                <a:cxn ang="0">
                  <a:pos x="86" y="151"/>
                </a:cxn>
                <a:cxn ang="0">
                  <a:pos x="101" y="148"/>
                </a:cxn>
                <a:cxn ang="0">
                  <a:pos x="112" y="142"/>
                </a:cxn>
                <a:cxn ang="0">
                  <a:pos x="124" y="133"/>
                </a:cxn>
                <a:cxn ang="0">
                  <a:pos x="139" y="115"/>
                </a:cxn>
                <a:cxn ang="0">
                  <a:pos x="139" y="115"/>
                </a:cxn>
                <a:cxn ang="0">
                  <a:pos x="145" y="103"/>
                </a:cxn>
                <a:cxn ang="0">
                  <a:pos x="151" y="89"/>
                </a:cxn>
                <a:cxn ang="0">
                  <a:pos x="154" y="74"/>
                </a:cxn>
                <a:cxn ang="0">
                  <a:pos x="154" y="56"/>
                </a:cxn>
                <a:cxn ang="0">
                  <a:pos x="151" y="41"/>
                </a:cxn>
                <a:cxn ang="0">
                  <a:pos x="142" y="27"/>
                </a:cxn>
                <a:cxn ang="0">
                  <a:pos x="130" y="18"/>
                </a:cxn>
                <a:cxn ang="0">
                  <a:pos x="112" y="12"/>
                </a:cxn>
                <a:cxn ang="0">
                  <a:pos x="112" y="12"/>
                </a:cxn>
              </a:cxnLst>
              <a:rect l="0" t="0" r="r" b="b"/>
              <a:pathLst>
                <a:path w="154" h="153">
                  <a:moveTo>
                    <a:pt x="112" y="12"/>
                  </a:moveTo>
                  <a:lnTo>
                    <a:pt x="112" y="12"/>
                  </a:lnTo>
                  <a:lnTo>
                    <a:pt x="109" y="6"/>
                  </a:lnTo>
                  <a:lnTo>
                    <a:pt x="101" y="0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71" y="3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38" y="21"/>
                  </a:lnTo>
                  <a:lnTo>
                    <a:pt x="24" y="36"/>
                  </a:lnTo>
                  <a:lnTo>
                    <a:pt x="12" y="53"/>
                  </a:lnTo>
                  <a:lnTo>
                    <a:pt x="3" y="74"/>
                  </a:lnTo>
                  <a:lnTo>
                    <a:pt x="0" y="94"/>
                  </a:lnTo>
                  <a:lnTo>
                    <a:pt x="3" y="112"/>
                  </a:lnTo>
                  <a:lnTo>
                    <a:pt x="6" y="121"/>
                  </a:lnTo>
                  <a:lnTo>
                    <a:pt x="12" y="130"/>
                  </a:lnTo>
                  <a:lnTo>
                    <a:pt x="21" y="136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50" y="151"/>
                  </a:lnTo>
                  <a:lnTo>
                    <a:pt x="68" y="153"/>
                  </a:lnTo>
                  <a:lnTo>
                    <a:pt x="86" y="151"/>
                  </a:lnTo>
                  <a:lnTo>
                    <a:pt x="101" y="148"/>
                  </a:lnTo>
                  <a:lnTo>
                    <a:pt x="112" y="142"/>
                  </a:lnTo>
                  <a:lnTo>
                    <a:pt x="124" y="133"/>
                  </a:lnTo>
                  <a:lnTo>
                    <a:pt x="139" y="115"/>
                  </a:lnTo>
                  <a:lnTo>
                    <a:pt x="139" y="115"/>
                  </a:lnTo>
                  <a:lnTo>
                    <a:pt x="145" y="103"/>
                  </a:lnTo>
                  <a:lnTo>
                    <a:pt x="151" y="89"/>
                  </a:lnTo>
                  <a:lnTo>
                    <a:pt x="154" y="74"/>
                  </a:lnTo>
                  <a:lnTo>
                    <a:pt x="154" y="56"/>
                  </a:lnTo>
                  <a:lnTo>
                    <a:pt x="151" y="41"/>
                  </a:lnTo>
                  <a:lnTo>
                    <a:pt x="142" y="27"/>
                  </a:lnTo>
                  <a:lnTo>
                    <a:pt x="130" y="18"/>
                  </a:lnTo>
                  <a:lnTo>
                    <a:pt x="112" y="12"/>
                  </a:lnTo>
                  <a:lnTo>
                    <a:pt x="112" y="12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5"/>
            <p:cNvSpPr>
              <a:spLocks/>
            </p:cNvSpPr>
            <p:nvPr/>
          </p:nvSpPr>
          <p:spPr bwMode="auto">
            <a:xfrm>
              <a:off x="4344" y="2981"/>
              <a:ext cx="217" cy="106"/>
            </a:xfrm>
            <a:custGeom>
              <a:avLst/>
              <a:gdLst/>
              <a:ahLst/>
              <a:cxnLst>
                <a:cxn ang="0">
                  <a:pos x="217" y="100"/>
                </a:cxn>
                <a:cxn ang="0">
                  <a:pos x="217" y="100"/>
                </a:cxn>
                <a:cxn ang="0">
                  <a:pos x="208" y="88"/>
                </a:cxn>
                <a:cxn ang="0">
                  <a:pos x="199" y="79"/>
                </a:cxn>
                <a:cxn ang="0">
                  <a:pos x="187" y="71"/>
                </a:cxn>
                <a:cxn ang="0">
                  <a:pos x="172" y="65"/>
                </a:cxn>
                <a:cxn ang="0">
                  <a:pos x="172" y="65"/>
                </a:cxn>
                <a:cxn ang="0">
                  <a:pos x="137" y="47"/>
                </a:cxn>
                <a:cxn ang="0">
                  <a:pos x="107" y="29"/>
                </a:cxn>
                <a:cxn ang="0">
                  <a:pos x="107" y="29"/>
                </a:cxn>
                <a:cxn ang="0">
                  <a:pos x="80" y="12"/>
                </a:cxn>
                <a:cxn ang="0">
                  <a:pos x="65" y="6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27" y="3"/>
                </a:cxn>
                <a:cxn ang="0">
                  <a:pos x="12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3" y="26"/>
                </a:cxn>
                <a:cxn ang="0">
                  <a:pos x="6" y="32"/>
                </a:cxn>
                <a:cxn ang="0">
                  <a:pos x="21" y="44"/>
                </a:cxn>
                <a:cxn ang="0">
                  <a:pos x="36" y="53"/>
                </a:cxn>
                <a:cxn ang="0">
                  <a:pos x="36" y="53"/>
                </a:cxn>
                <a:cxn ang="0">
                  <a:pos x="56" y="65"/>
                </a:cxn>
                <a:cxn ang="0">
                  <a:pos x="77" y="71"/>
                </a:cxn>
                <a:cxn ang="0">
                  <a:pos x="122" y="82"/>
                </a:cxn>
                <a:cxn ang="0">
                  <a:pos x="122" y="82"/>
                </a:cxn>
                <a:cxn ang="0">
                  <a:pos x="178" y="97"/>
                </a:cxn>
                <a:cxn ang="0">
                  <a:pos x="178" y="97"/>
                </a:cxn>
                <a:cxn ang="0">
                  <a:pos x="193" y="100"/>
                </a:cxn>
                <a:cxn ang="0">
                  <a:pos x="208" y="103"/>
                </a:cxn>
                <a:cxn ang="0">
                  <a:pos x="208" y="103"/>
                </a:cxn>
                <a:cxn ang="0">
                  <a:pos x="214" y="106"/>
                </a:cxn>
                <a:cxn ang="0">
                  <a:pos x="214" y="106"/>
                </a:cxn>
                <a:cxn ang="0">
                  <a:pos x="217" y="106"/>
                </a:cxn>
                <a:cxn ang="0">
                  <a:pos x="217" y="100"/>
                </a:cxn>
              </a:cxnLst>
              <a:rect l="0" t="0" r="r" b="b"/>
              <a:pathLst>
                <a:path w="217" h="106">
                  <a:moveTo>
                    <a:pt x="217" y="100"/>
                  </a:moveTo>
                  <a:lnTo>
                    <a:pt x="217" y="100"/>
                  </a:lnTo>
                  <a:lnTo>
                    <a:pt x="208" y="88"/>
                  </a:lnTo>
                  <a:lnTo>
                    <a:pt x="199" y="79"/>
                  </a:lnTo>
                  <a:lnTo>
                    <a:pt x="187" y="71"/>
                  </a:lnTo>
                  <a:lnTo>
                    <a:pt x="172" y="65"/>
                  </a:lnTo>
                  <a:lnTo>
                    <a:pt x="172" y="65"/>
                  </a:lnTo>
                  <a:lnTo>
                    <a:pt x="137" y="47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80" y="12"/>
                  </a:lnTo>
                  <a:lnTo>
                    <a:pt x="65" y="6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27" y="3"/>
                  </a:lnTo>
                  <a:lnTo>
                    <a:pt x="12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3" y="26"/>
                  </a:lnTo>
                  <a:lnTo>
                    <a:pt x="6" y="32"/>
                  </a:lnTo>
                  <a:lnTo>
                    <a:pt x="21" y="44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56" y="65"/>
                  </a:lnTo>
                  <a:lnTo>
                    <a:pt x="77" y="71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78" y="97"/>
                  </a:lnTo>
                  <a:lnTo>
                    <a:pt x="178" y="97"/>
                  </a:lnTo>
                  <a:lnTo>
                    <a:pt x="193" y="100"/>
                  </a:lnTo>
                  <a:lnTo>
                    <a:pt x="208" y="103"/>
                  </a:lnTo>
                  <a:lnTo>
                    <a:pt x="208" y="103"/>
                  </a:lnTo>
                  <a:lnTo>
                    <a:pt x="214" y="106"/>
                  </a:lnTo>
                  <a:lnTo>
                    <a:pt x="214" y="106"/>
                  </a:lnTo>
                  <a:lnTo>
                    <a:pt x="217" y="106"/>
                  </a:lnTo>
                  <a:lnTo>
                    <a:pt x="217" y="10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6"/>
            <p:cNvSpPr>
              <a:spLocks/>
            </p:cNvSpPr>
            <p:nvPr/>
          </p:nvSpPr>
          <p:spPr bwMode="auto">
            <a:xfrm>
              <a:off x="4540" y="3060"/>
              <a:ext cx="65" cy="1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41" y="21"/>
                </a:cxn>
                <a:cxn ang="0">
                  <a:pos x="41" y="21"/>
                </a:cxn>
                <a:cxn ang="0">
                  <a:pos x="56" y="33"/>
                </a:cxn>
                <a:cxn ang="0">
                  <a:pos x="62" y="39"/>
                </a:cxn>
                <a:cxn ang="0">
                  <a:pos x="65" y="48"/>
                </a:cxn>
                <a:cxn ang="0">
                  <a:pos x="65" y="48"/>
                </a:cxn>
                <a:cxn ang="0">
                  <a:pos x="65" y="65"/>
                </a:cxn>
                <a:cxn ang="0">
                  <a:pos x="62" y="83"/>
                </a:cxn>
                <a:cxn ang="0">
                  <a:pos x="50" y="112"/>
                </a:cxn>
                <a:cxn ang="0">
                  <a:pos x="50" y="112"/>
                </a:cxn>
                <a:cxn ang="0">
                  <a:pos x="47" y="112"/>
                </a:cxn>
                <a:cxn ang="0">
                  <a:pos x="44" y="110"/>
                </a:cxn>
                <a:cxn ang="0">
                  <a:pos x="44" y="110"/>
                </a:cxn>
                <a:cxn ang="0">
                  <a:pos x="41" y="110"/>
                </a:cxn>
                <a:cxn ang="0">
                  <a:pos x="41" y="107"/>
                </a:cxn>
                <a:cxn ang="0">
                  <a:pos x="41" y="98"/>
                </a:cxn>
                <a:cxn ang="0">
                  <a:pos x="41" y="98"/>
                </a:cxn>
                <a:cxn ang="0">
                  <a:pos x="38" y="98"/>
                </a:cxn>
                <a:cxn ang="0">
                  <a:pos x="35" y="95"/>
                </a:cxn>
                <a:cxn ang="0">
                  <a:pos x="35" y="80"/>
                </a:cxn>
                <a:cxn ang="0">
                  <a:pos x="35" y="65"/>
                </a:cxn>
                <a:cxn ang="0">
                  <a:pos x="35" y="53"/>
                </a:cxn>
                <a:cxn ang="0">
                  <a:pos x="35" y="53"/>
                </a:cxn>
                <a:cxn ang="0">
                  <a:pos x="26" y="45"/>
                </a:cxn>
                <a:cxn ang="0">
                  <a:pos x="15" y="36"/>
                </a:cxn>
                <a:cxn ang="0">
                  <a:pos x="3" y="27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3" y="0"/>
                </a:cxn>
              </a:cxnLst>
              <a:rect l="0" t="0" r="r" b="b"/>
              <a:pathLst>
                <a:path w="65" h="112">
                  <a:moveTo>
                    <a:pt x="3" y="0"/>
                  </a:moveTo>
                  <a:lnTo>
                    <a:pt x="3" y="0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56" y="33"/>
                  </a:lnTo>
                  <a:lnTo>
                    <a:pt x="62" y="3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65"/>
                  </a:lnTo>
                  <a:lnTo>
                    <a:pt x="62" y="83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47" y="112"/>
                  </a:lnTo>
                  <a:lnTo>
                    <a:pt x="44" y="110"/>
                  </a:lnTo>
                  <a:lnTo>
                    <a:pt x="44" y="110"/>
                  </a:lnTo>
                  <a:lnTo>
                    <a:pt x="41" y="110"/>
                  </a:lnTo>
                  <a:lnTo>
                    <a:pt x="41" y="107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38" y="98"/>
                  </a:lnTo>
                  <a:lnTo>
                    <a:pt x="35" y="95"/>
                  </a:lnTo>
                  <a:lnTo>
                    <a:pt x="35" y="80"/>
                  </a:lnTo>
                  <a:lnTo>
                    <a:pt x="35" y="65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26" y="45"/>
                  </a:lnTo>
                  <a:lnTo>
                    <a:pt x="15" y="36"/>
                  </a:lnTo>
                  <a:lnTo>
                    <a:pt x="3" y="27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7"/>
            <p:cNvSpPr>
              <a:spLocks/>
            </p:cNvSpPr>
            <p:nvPr/>
          </p:nvSpPr>
          <p:spPr bwMode="auto">
            <a:xfrm>
              <a:off x="4581" y="3161"/>
              <a:ext cx="6" cy="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8"/>
            <p:cNvSpPr>
              <a:spLocks/>
            </p:cNvSpPr>
            <p:nvPr/>
          </p:nvSpPr>
          <p:spPr bwMode="auto">
            <a:xfrm>
              <a:off x="4578" y="3146"/>
              <a:ext cx="6" cy="1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12"/>
                </a:cxn>
                <a:cxn ang="0">
                  <a:pos x="3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lnTo>
                    <a:pt x="6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9"/>
            <p:cNvSpPr>
              <a:spLocks/>
            </p:cNvSpPr>
            <p:nvPr/>
          </p:nvSpPr>
          <p:spPr bwMode="auto">
            <a:xfrm>
              <a:off x="4587" y="3164"/>
              <a:ext cx="6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0"/>
            <p:cNvSpPr>
              <a:spLocks/>
            </p:cNvSpPr>
            <p:nvPr/>
          </p:nvSpPr>
          <p:spPr bwMode="auto">
            <a:xfrm>
              <a:off x="4581" y="3102"/>
              <a:ext cx="6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6" y="32"/>
                </a:cxn>
                <a:cxn ang="0">
                  <a:pos x="3" y="44"/>
                </a:cxn>
                <a:cxn ang="0">
                  <a:pos x="3" y="4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44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32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1"/>
            <p:cNvSpPr>
              <a:spLocks/>
            </p:cNvSpPr>
            <p:nvPr/>
          </p:nvSpPr>
          <p:spPr bwMode="auto">
            <a:xfrm>
              <a:off x="4587" y="3102"/>
              <a:ext cx="9" cy="5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9" y="14"/>
                </a:cxn>
                <a:cxn ang="0">
                  <a:pos x="9" y="29"/>
                </a:cxn>
                <a:cxn ang="0">
                  <a:pos x="6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6" y="1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9" h="56">
                  <a:moveTo>
                    <a:pt x="6" y="0"/>
                  </a:moveTo>
                  <a:lnTo>
                    <a:pt x="6" y="0"/>
                  </a:lnTo>
                  <a:lnTo>
                    <a:pt x="9" y="14"/>
                  </a:lnTo>
                  <a:lnTo>
                    <a:pt x="9" y="29"/>
                  </a:lnTo>
                  <a:lnTo>
                    <a:pt x="6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1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2"/>
            <p:cNvSpPr>
              <a:spLocks/>
            </p:cNvSpPr>
            <p:nvPr/>
          </p:nvSpPr>
          <p:spPr bwMode="auto">
            <a:xfrm>
              <a:off x="4374" y="3037"/>
              <a:ext cx="169" cy="206"/>
            </a:xfrm>
            <a:custGeom>
              <a:avLst/>
              <a:gdLst/>
              <a:ahLst/>
              <a:cxnLst>
                <a:cxn ang="0">
                  <a:pos x="68" y="203"/>
                </a:cxn>
                <a:cxn ang="0">
                  <a:pos x="83" y="197"/>
                </a:cxn>
                <a:cxn ang="0">
                  <a:pos x="83" y="194"/>
                </a:cxn>
                <a:cxn ang="0">
                  <a:pos x="80" y="183"/>
                </a:cxn>
                <a:cxn ang="0">
                  <a:pos x="86" y="183"/>
                </a:cxn>
                <a:cxn ang="0">
                  <a:pos x="95" y="177"/>
                </a:cxn>
                <a:cxn ang="0">
                  <a:pos x="95" y="168"/>
                </a:cxn>
                <a:cxn ang="0">
                  <a:pos x="92" y="159"/>
                </a:cxn>
                <a:cxn ang="0">
                  <a:pos x="107" y="156"/>
                </a:cxn>
                <a:cxn ang="0">
                  <a:pos x="109" y="153"/>
                </a:cxn>
                <a:cxn ang="0">
                  <a:pos x="109" y="138"/>
                </a:cxn>
                <a:cxn ang="0">
                  <a:pos x="118" y="138"/>
                </a:cxn>
                <a:cxn ang="0">
                  <a:pos x="130" y="133"/>
                </a:cxn>
                <a:cxn ang="0">
                  <a:pos x="133" y="127"/>
                </a:cxn>
                <a:cxn ang="0">
                  <a:pos x="133" y="115"/>
                </a:cxn>
                <a:cxn ang="0">
                  <a:pos x="124" y="109"/>
                </a:cxn>
                <a:cxn ang="0">
                  <a:pos x="139" y="106"/>
                </a:cxn>
                <a:cxn ang="0">
                  <a:pos x="142" y="100"/>
                </a:cxn>
                <a:cxn ang="0">
                  <a:pos x="136" y="85"/>
                </a:cxn>
                <a:cxn ang="0">
                  <a:pos x="145" y="79"/>
                </a:cxn>
                <a:cxn ang="0">
                  <a:pos x="148" y="62"/>
                </a:cxn>
                <a:cxn ang="0">
                  <a:pos x="139" y="56"/>
                </a:cxn>
                <a:cxn ang="0">
                  <a:pos x="154" y="50"/>
                </a:cxn>
                <a:cxn ang="0">
                  <a:pos x="154" y="35"/>
                </a:cxn>
                <a:cxn ang="0">
                  <a:pos x="166" y="32"/>
                </a:cxn>
                <a:cxn ang="0">
                  <a:pos x="169" y="20"/>
                </a:cxn>
                <a:cxn ang="0">
                  <a:pos x="166" y="18"/>
                </a:cxn>
                <a:cxn ang="0">
                  <a:pos x="151" y="9"/>
                </a:cxn>
                <a:cxn ang="0">
                  <a:pos x="139" y="3"/>
                </a:cxn>
                <a:cxn ang="0">
                  <a:pos x="124" y="0"/>
                </a:cxn>
                <a:cxn ang="0">
                  <a:pos x="109" y="3"/>
                </a:cxn>
                <a:cxn ang="0">
                  <a:pos x="89" y="18"/>
                </a:cxn>
                <a:cxn ang="0">
                  <a:pos x="71" y="32"/>
                </a:cxn>
                <a:cxn ang="0">
                  <a:pos x="44" y="71"/>
                </a:cxn>
                <a:cxn ang="0">
                  <a:pos x="26" y="91"/>
                </a:cxn>
                <a:cxn ang="0">
                  <a:pos x="12" y="115"/>
                </a:cxn>
                <a:cxn ang="0">
                  <a:pos x="0" y="141"/>
                </a:cxn>
                <a:cxn ang="0">
                  <a:pos x="3" y="162"/>
                </a:cxn>
                <a:cxn ang="0">
                  <a:pos x="6" y="171"/>
                </a:cxn>
                <a:cxn ang="0">
                  <a:pos x="29" y="197"/>
                </a:cxn>
                <a:cxn ang="0">
                  <a:pos x="44" y="203"/>
                </a:cxn>
                <a:cxn ang="0">
                  <a:pos x="59" y="203"/>
                </a:cxn>
              </a:cxnLst>
              <a:rect l="0" t="0" r="r" b="b"/>
              <a:pathLst>
                <a:path w="169" h="206">
                  <a:moveTo>
                    <a:pt x="68" y="203"/>
                  </a:moveTo>
                  <a:lnTo>
                    <a:pt x="68" y="203"/>
                  </a:lnTo>
                  <a:lnTo>
                    <a:pt x="74" y="203"/>
                  </a:lnTo>
                  <a:lnTo>
                    <a:pt x="83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1"/>
                  </a:lnTo>
                  <a:lnTo>
                    <a:pt x="80" y="183"/>
                  </a:lnTo>
                  <a:lnTo>
                    <a:pt x="80" y="183"/>
                  </a:lnTo>
                  <a:lnTo>
                    <a:pt x="86" y="183"/>
                  </a:lnTo>
                  <a:lnTo>
                    <a:pt x="95" y="177"/>
                  </a:lnTo>
                  <a:lnTo>
                    <a:pt x="95" y="177"/>
                  </a:lnTo>
                  <a:lnTo>
                    <a:pt x="95" y="171"/>
                  </a:lnTo>
                  <a:lnTo>
                    <a:pt x="95" y="168"/>
                  </a:lnTo>
                  <a:lnTo>
                    <a:pt x="92" y="159"/>
                  </a:lnTo>
                  <a:lnTo>
                    <a:pt x="92" y="159"/>
                  </a:lnTo>
                  <a:lnTo>
                    <a:pt x="101" y="159"/>
                  </a:lnTo>
                  <a:lnTo>
                    <a:pt x="107" y="156"/>
                  </a:lnTo>
                  <a:lnTo>
                    <a:pt x="109" y="153"/>
                  </a:lnTo>
                  <a:lnTo>
                    <a:pt x="109" y="153"/>
                  </a:lnTo>
                  <a:lnTo>
                    <a:pt x="112" y="147"/>
                  </a:lnTo>
                  <a:lnTo>
                    <a:pt x="109" y="138"/>
                  </a:lnTo>
                  <a:lnTo>
                    <a:pt x="109" y="138"/>
                  </a:lnTo>
                  <a:lnTo>
                    <a:pt x="118" y="138"/>
                  </a:lnTo>
                  <a:lnTo>
                    <a:pt x="124" y="135"/>
                  </a:lnTo>
                  <a:lnTo>
                    <a:pt x="130" y="133"/>
                  </a:lnTo>
                  <a:lnTo>
                    <a:pt x="133" y="127"/>
                  </a:lnTo>
                  <a:lnTo>
                    <a:pt x="133" y="127"/>
                  </a:lnTo>
                  <a:lnTo>
                    <a:pt x="133" y="121"/>
                  </a:lnTo>
                  <a:lnTo>
                    <a:pt x="133" y="115"/>
                  </a:lnTo>
                  <a:lnTo>
                    <a:pt x="124" y="109"/>
                  </a:lnTo>
                  <a:lnTo>
                    <a:pt x="124" y="109"/>
                  </a:lnTo>
                  <a:lnTo>
                    <a:pt x="136" y="109"/>
                  </a:lnTo>
                  <a:lnTo>
                    <a:pt x="139" y="106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91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45" y="79"/>
                  </a:lnTo>
                  <a:lnTo>
                    <a:pt x="148" y="71"/>
                  </a:lnTo>
                  <a:lnTo>
                    <a:pt x="148" y="62"/>
                  </a:lnTo>
                  <a:lnTo>
                    <a:pt x="139" y="56"/>
                  </a:lnTo>
                  <a:lnTo>
                    <a:pt x="139" y="56"/>
                  </a:lnTo>
                  <a:lnTo>
                    <a:pt x="148" y="53"/>
                  </a:lnTo>
                  <a:lnTo>
                    <a:pt x="154" y="50"/>
                  </a:lnTo>
                  <a:lnTo>
                    <a:pt x="154" y="44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6" y="32"/>
                  </a:lnTo>
                  <a:lnTo>
                    <a:pt x="169" y="29"/>
                  </a:lnTo>
                  <a:lnTo>
                    <a:pt x="169" y="20"/>
                  </a:lnTo>
                  <a:lnTo>
                    <a:pt x="169" y="20"/>
                  </a:lnTo>
                  <a:lnTo>
                    <a:pt x="166" y="18"/>
                  </a:lnTo>
                  <a:lnTo>
                    <a:pt x="160" y="15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39" y="3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18" y="0"/>
                  </a:lnTo>
                  <a:lnTo>
                    <a:pt x="109" y="3"/>
                  </a:lnTo>
                  <a:lnTo>
                    <a:pt x="109" y="3"/>
                  </a:lnTo>
                  <a:lnTo>
                    <a:pt x="89" y="18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56" y="53"/>
                  </a:lnTo>
                  <a:lnTo>
                    <a:pt x="44" y="71"/>
                  </a:lnTo>
                  <a:lnTo>
                    <a:pt x="44" y="71"/>
                  </a:lnTo>
                  <a:lnTo>
                    <a:pt x="26" y="91"/>
                  </a:lnTo>
                  <a:lnTo>
                    <a:pt x="12" y="115"/>
                  </a:lnTo>
                  <a:lnTo>
                    <a:pt x="12" y="115"/>
                  </a:lnTo>
                  <a:lnTo>
                    <a:pt x="6" y="130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3" y="162"/>
                  </a:lnTo>
                  <a:lnTo>
                    <a:pt x="6" y="171"/>
                  </a:lnTo>
                  <a:lnTo>
                    <a:pt x="6" y="171"/>
                  </a:lnTo>
                  <a:lnTo>
                    <a:pt x="18" y="186"/>
                  </a:lnTo>
                  <a:lnTo>
                    <a:pt x="29" y="197"/>
                  </a:lnTo>
                  <a:lnTo>
                    <a:pt x="29" y="197"/>
                  </a:lnTo>
                  <a:lnTo>
                    <a:pt x="44" y="203"/>
                  </a:lnTo>
                  <a:lnTo>
                    <a:pt x="53" y="206"/>
                  </a:lnTo>
                  <a:lnTo>
                    <a:pt x="59" y="203"/>
                  </a:lnTo>
                  <a:lnTo>
                    <a:pt x="68" y="203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3"/>
            <p:cNvSpPr>
              <a:spLocks/>
            </p:cNvSpPr>
            <p:nvPr/>
          </p:nvSpPr>
          <p:spPr bwMode="auto">
            <a:xfrm>
              <a:off x="4312" y="2786"/>
              <a:ext cx="219" cy="52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41" y="62"/>
                </a:cxn>
                <a:cxn ang="0">
                  <a:pos x="20" y="127"/>
                </a:cxn>
                <a:cxn ang="0">
                  <a:pos x="3" y="207"/>
                </a:cxn>
                <a:cxn ang="0">
                  <a:pos x="0" y="227"/>
                </a:cxn>
                <a:cxn ang="0">
                  <a:pos x="6" y="271"/>
                </a:cxn>
                <a:cxn ang="0">
                  <a:pos x="23" y="342"/>
                </a:cxn>
                <a:cxn ang="0">
                  <a:pos x="80" y="472"/>
                </a:cxn>
                <a:cxn ang="0">
                  <a:pos x="100" y="522"/>
                </a:cxn>
                <a:cxn ang="0">
                  <a:pos x="106" y="519"/>
                </a:cxn>
                <a:cxn ang="0">
                  <a:pos x="124" y="498"/>
                </a:cxn>
                <a:cxn ang="0">
                  <a:pos x="130" y="478"/>
                </a:cxn>
                <a:cxn ang="0">
                  <a:pos x="130" y="463"/>
                </a:cxn>
                <a:cxn ang="0">
                  <a:pos x="133" y="413"/>
                </a:cxn>
                <a:cxn ang="0">
                  <a:pos x="157" y="384"/>
                </a:cxn>
                <a:cxn ang="0">
                  <a:pos x="171" y="366"/>
                </a:cxn>
                <a:cxn ang="0">
                  <a:pos x="180" y="336"/>
                </a:cxn>
                <a:cxn ang="0">
                  <a:pos x="177" y="319"/>
                </a:cxn>
                <a:cxn ang="0">
                  <a:pos x="177" y="304"/>
                </a:cxn>
                <a:cxn ang="0">
                  <a:pos x="192" y="286"/>
                </a:cxn>
                <a:cxn ang="0">
                  <a:pos x="201" y="277"/>
                </a:cxn>
                <a:cxn ang="0">
                  <a:pos x="219" y="257"/>
                </a:cxn>
                <a:cxn ang="0">
                  <a:pos x="204" y="248"/>
                </a:cxn>
                <a:cxn ang="0">
                  <a:pos x="139" y="192"/>
                </a:cxn>
                <a:cxn ang="0">
                  <a:pos x="115" y="159"/>
                </a:cxn>
                <a:cxn ang="0">
                  <a:pos x="118" y="156"/>
                </a:cxn>
                <a:cxn ang="0">
                  <a:pos x="121" y="151"/>
                </a:cxn>
                <a:cxn ang="0">
                  <a:pos x="103" y="142"/>
                </a:cxn>
                <a:cxn ang="0">
                  <a:pos x="109" y="136"/>
                </a:cxn>
                <a:cxn ang="0">
                  <a:pos x="109" y="121"/>
                </a:cxn>
                <a:cxn ang="0">
                  <a:pos x="109" y="112"/>
                </a:cxn>
                <a:cxn ang="0">
                  <a:pos x="115" y="80"/>
                </a:cxn>
                <a:cxn ang="0">
                  <a:pos x="130" y="39"/>
                </a:cxn>
                <a:cxn ang="0">
                  <a:pos x="130" y="33"/>
                </a:cxn>
                <a:cxn ang="0">
                  <a:pos x="115" y="21"/>
                </a:cxn>
                <a:cxn ang="0">
                  <a:pos x="80" y="3"/>
                </a:cxn>
                <a:cxn ang="0">
                  <a:pos x="71" y="0"/>
                </a:cxn>
              </a:cxnLst>
              <a:rect l="0" t="0" r="r" b="b"/>
              <a:pathLst>
                <a:path w="219" h="522">
                  <a:moveTo>
                    <a:pt x="71" y="0"/>
                  </a:moveTo>
                  <a:lnTo>
                    <a:pt x="71" y="0"/>
                  </a:lnTo>
                  <a:lnTo>
                    <a:pt x="62" y="18"/>
                  </a:lnTo>
                  <a:lnTo>
                    <a:pt x="41" y="62"/>
                  </a:lnTo>
                  <a:lnTo>
                    <a:pt x="29" y="92"/>
                  </a:lnTo>
                  <a:lnTo>
                    <a:pt x="20" y="127"/>
                  </a:lnTo>
                  <a:lnTo>
                    <a:pt x="8" y="165"/>
                  </a:lnTo>
                  <a:lnTo>
                    <a:pt x="3" y="207"/>
                  </a:lnTo>
                  <a:lnTo>
                    <a:pt x="3" y="207"/>
                  </a:lnTo>
                  <a:lnTo>
                    <a:pt x="0" y="227"/>
                  </a:lnTo>
                  <a:lnTo>
                    <a:pt x="3" y="248"/>
                  </a:lnTo>
                  <a:lnTo>
                    <a:pt x="6" y="271"/>
                  </a:lnTo>
                  <a:lnTo>
                    <a:pt x="8" y="295"/>
                  </a:lnTo>
                  <a:lnTo>
                    <a:pt x="23" y="342"/>
                  </a:lnTo>
                  <a:lnTo>
                    <a:pt x="41" y="389"/>
                  </a:lnTo>
                  <a:lnTo>
                    <a:pt x="80" y="472"/>
                  </a:lnTo>
                  <a:lnTo>
                    <a:pt x="91" y="501"/>
                  </a:lnTo>
                  <a:lnTo>
                    <a:pt x="100" y="522"/>
                  </a:lnTo>
                  <a:lnTo>
                    <a:pt x="100" y="522"/>
                  </a:lnTo>
                  <a:lnTo>
                    <a:pt x="106" y="519"/>
                  </a:lnTo>
                  <a:lnTo>
                    <a:pt x="118" y="507"/>
                  </a:lnTo>
                  <a:lnTo>
                    <a:pt x="124" y="498"/>
                  </a:lnTo>
                  <a:lnTo>
                    <a:pt x="127" y="490"/>
                  </a:lnTo>
                  <a:lnTo>
                    <a:pt x="130" y="478"/>
                  </a:lnTo>
                  <a:lnTo>
                    <a:pt x="130" y="463"/>
                  </a:lnTo>
                  <a:lnTo>
                    <a:pt x="130" y="463"/>
                  </a:lnTo>
                  <a:lnTo>
                    <a:pt x="130" y="437"/>
                  </a:lnTo>
                  <a:lnTo>
                    <a:pt x="133" y="413"/>
                  </a:lnTo>
                  <a:lnTo>
                    <a:pt x="142" y="398"/>
                  </a:lnTo>
                  <a:lnTo>
                    <a:pt x="157" y="384"/>
                  </a:lnTo>
                  <a:lnTo>
                    <a:pt x="157" y="384"/>
                  </a:lnTo>
                  <a:lnTo>
                    <a:pt x="171" y="366"/>
                  </a:lnTo>
                  <a:lnTo>
                    <a:pt x="177" y="351"/>
                  </a:lnTo>
                  <a:lnTo>
                    <a:pt x="180" y="336"/>
                  </a:lnTo>
                  <a:lnTo>
                    <a:pt x="177" y="319"/>
                  </a:lnTo>
                  <a:lnTo>
                    <a:pt x="177" y="319"/>
                  </a:lnTo>
                  <a:lnTo>
                    <a:pt x="174" y="310"/>
                  </a:lnTo>
                  <a:lnTo>
                    <a:pt x="177" y="304"/>
                  </a:lnTo>
                  <a:lnTo>
                    <a:pt x="183" y="292"/>
                  </a:lnTo>
                  <a:lnTo>
                    <a:pt x="192" y="286"/>
                  </a:lnTo>
                  <a:lnTo>
                    <a:pt x="201" y="277"/>
                  </a:lnTo>
                  <a:lnTo>
                    <a:pt x="201" y="277"/>
                  </a:lnTo>
                  <a:lnTo>
                    <a:pt x="213" y="266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04" y="248"/>
                  </a:lnTo>
                  <a:lnTo>
                    <a:pt x="171" y="221"/>
                  </a:lnTo>
                  <a:lnTo>
                    <a:pt x="139" y="192"/>
                  </a:lnTo>
                  <a:lnTo>
                    <a:pt x="124" y="174"/>
                  </a:lnTo>
                  <a:lnTo>
                    <a:pt x="115" y="159"/>
                  </a:lnTo>
                  <a:lnTo>
                    <a:pt x="115" y="159"/>
                  </a:lnTo>
                  <a:lnTo>
                    <a:pt x="118" y="156"/>
                  </a:lnTo>
                  <a:lnTo>
                    <a:pt x="121" y="154"/>
                  </a:lnTo>
                  <a:lnTo>
                    <a:pt x="121" y="151"/>
                  </a:lnTo>
                  <a:lnTo>
                    <a:pt x="118" y="148"/>
                  </a:lnTo>
                  <a:lnTo>
                    <a:pt x="103" y="142"/>
                  </a:lnTo>
                  <a:lnTo>
                    <a:pt x="103" y="142"/>
                  </a:lnTo>
                  <a:lnTo>
                    <a:pt x="109" y="136"/>
                  </a:lnTo>
                  <a:lnTo>
                    <a:pt x="112" y="130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12"/>
                  </a:lnTo>
                  <a:lnTo>
                    <a:pt x="109" y="103"/>
                  </a:lnTo>
                  <a:lnTo>
                    <a:pt x="115" y="80"/>
                  </a:lnTo>
                  <a:lnTo>
                    <a:pt x="121" y="56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0" y="33"/>
                  </a:lnTo>
                  <a:lnTo>
                    <a:pt x="124" y="27"/>
                  </a:lnTo>
                  <a:lnTo>
                    <a:pt x="115" y="21"/>
                  </a:lnTo>
                  <a:lnTo>
                    <a:pt x="103" y="12"/>
                  </a:lnTo>
                  <a:lnTo>
                    <a:pt x="80" y="3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4"/>
            <p:cNvSpPr>
              <a:spLocks/>
            </p:cNvSpPr>
            <p:nvPr/>
          </p:nvSpPr>
          <p:spPr bwMode="auto">
            <a:xfrm>
              <a:off x="4398" y="2713"/>
              <a:ext cx="29" cy="7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4" y="14"/>
                </a:cxn>
                <a:cxn ang="0">
                  <a:pos x="2" y="35"/>
                </a:cxn>
                <a:cxn ang="0">
                  <a:pos x="2" y="44"/>
                </a:cxn>
                <a:cxn ang="0">
                  <a:pos x="0" y="53"/>
                </a:cxn>
                <a:cxn ang="0">
                  <a:pos x="2" y="64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8" y="76"/>
                </a:cxn>
                <a:cxn ang="0">
                  <a:pos x="11" y="76"/>
                </a:cxn>
                <a:cxn ang="0">
                  <a:pos x="11" y="73"/>
                </a:cxn>
                <a:cxn ang="0">
                  <a:pos x="11" y="73"/>
                </a:cxn>
                <a:cxn ang="0">
                  <a:pos x="5" y="58"/>
                </a:cxn>
                <a:cxn ang="0">
                  <a:pos x="2" y="53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5" y="32"/>
                </a:cxn>
                <a:cxn ang="0">
                  <a:pos x="11" y="2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29" h="76">
                  <a:moveTo>
                    <a:pt x="26" y="0"/>
                  </a:moveTo>
                  <a:lnTo>
                    <a:pt x="26" y="0"/>
                  </a:lnTo>
                  <a:lnTo>
                    <a:pt x="14" y="14"/>
                  </a:lnTo>
                  <a:lnTo>
                    <a:pt x="2" y="35"/>
                  </a:lnTo>
                  <a:lnTo>
                    <a:pt x="2" y="44"/>
                  </a:lnTo>
                  <a:lnTo>
                    <a:pt x="0" y="53"/>
                  </a:lnTo>
                  <a:lnTo>
                    <a:pt x="2" y="64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8" y="76"/>
                  </a:lnTo>
                  <a:lnTo>
                    <a:pt x="11" y="76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5" y="58"/>
                  </a:lnTo>
                  <a:lnTo>
                    <a:pt x="2" y="53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5" y="32"/>
                  </a:lnTo>
                  <a:lnTo>
                    <a:pt x="11" y="2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5"/>
            <p:cNvSpPr>
              <a:spLocks/>
            </p:cNvSpPr>
            <p:nvPr/>
          </p:nvSpPr>
          <p:spPr bwMode="auto">
            <a:xfrm>
              <a:off x="4421" y="2769"/>
              <a:ext cx="60" cy="47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57" y="17"/>
                </a:cxn>
                <a:cxn ang="0">
                  <a:pos x="54" y="26"/>
                </a:cxn>
                <a:cxn ang="0">
                  <a:pos x="48" y="32"/>
                </a:cxn>
                <a:cxn ang="0">
                  <a:pos x="48" y="32"/>
                </a:cxn>
                <a:cxn ang="0">
                  <a:pos x="39" y="35"/>
                </a:cxn>
                <a:cxn ang="0">
                  <a:pos x="30" y="38"/>
                </a:cxn>
                <a:cxn ang="0">
                  <a:pos x="30" y="38"/>
                </a:cxn>
                <a:cxn ang="0">
                  <a:pos x="18" y="41"/>
                </a:cxn>
                <a:cxn ang="0">
                  <a:pos x="12" y="41"/>
                </a:cxn>
                <a:cxn ang="0">
                  <a:pos x="9" y="38"/>
                </a:cxn>
                <a:cxn ang="0">
                  <a:pos x="9" y="38"/>
                </a:cxn>
                <a:cxn ang="0">
                  <a:pos x="6" y="38"/>
                </a:cxn>
                <a:cxn ang="0">
                  <a:pos x="3" y="38"/>
                </a:cxn>
                <a:cxn ang="0">
                  <a:pos x="0" y="41"/>
                </a:cxn>
                <a:cxn ang="0">
                  <a:pos x="0" y="44"/>
                </a:cxn>
                <a:cxn ang="0">
                  <a:pos x="3" y="47"/>
                </a:cxn>
                <a:cxn ang="0">
                  <a:pos x="6" y="47"/>
                </a:cxn>
                <a:cxn ang="0">
                  <a:pos x="6" y="47"/>
                </a:cxn>
                <a:cxn ang="0">
                  <a:pos x="18" y="47"/>
                </a:cxn>
                <a:cxn ang="0">
                  <a:pos x="18" y="47"/>
                </a:cxn>
                <a:cxn ang="0">
                  <a:pos x="30" y="44"/>
                </a:cxn>
                <a:cxn ang="0">
                  <a:pos x="30" y="44"/>
                </a:cxn>
                <a:cxn ang="0">
                  <a:pos x="39" y="41"/>
                </a:cxn>
                <a:cxn ang="0">
                  <a:pos x="48" y="35"/>
                </a:cxn>
                <a:cxn ang="0">
                  <a:pos x="48" y="35"/>
                </a:cxn>
                <a:cxn ang="0">
                  <a:pos x="54" y="29"/>
                </a:cxn>
                <a:cxn ang="0">
                  <a:pos x="60" y="20"/>
                </a:cxn>
                <a:cxn ang="0">
                  <a:pos x="60" y="8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60" h="47">
                  <a:moveTo>
                    <a:pt x="60" y="0"/>
                  </a:moveTo>
                  <a:lnTo>
                    <a:pt x="60" y="0"/>
                  </a:lnTo>
                  <a:lnTo>
                    <a:pt x="57" y="17"/>
                  </a:lnTo>
                  <a:lnTo>
                    <a:pt x="54" y="26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39" y="35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18" y="41"/>
                  </a:lnTo>
                  <a:lnTo>
                    <a:pt x="12" y="41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3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9" y="41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54" y="29"/>
                  </a:lnTo>
                  <a:lnTo>
                    <a:pt x="60" y="20"/>
                  </a:lnTo>
                  <a:lnTo>
                    <a:pt x="60" y="8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6"/>
            <p:cNvSpPr>
              <a:spLocks/>
            </p:cNvSpPr>
            <p:nvPr/>
          </p:nvSpPr>
          <p:spPr bwMode="auto">
            <a:xfrm>
              <a:off x="4341" y="2922"/>
              <a:ext cx="80" cy="62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0" y="0"/>
                </a:cxn>
                <a:cxn ang="0">
                  <a:pos x="74" y="9"/>
                </a:cxn>
                <a:cxn ang="0">
                  <a:pos x="65" y="12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21" y="26"/>
                </a:cxn>
                <a:cxn ang="0">
                  <a:pos x="21" y="26"/>
                </a:cxn>
                <a:cxn ang="0">
                  <a:pos x="12" y="32"/>
                </a:cxn>
                <a:cxn ang="0">
                  <a:pos x="6" y="41"/>
                </a:cxn>
                <a:cxn ang="0">
                  <a:pos x="3" y="4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3" y="62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9" y="50"/>
                </a:cxn>
                <a:cxn ang="0">
                  <a:pos x="12" y="41"/>
                </a:cxn>
                <a:cxn ang="0">
                  <a:pos x="15" y="35"/>
                </a:cxn>
                <a:cxn ang="0">
                  <a:pos x="24" y="32"/>
                </a:cxn>
                <a:cxn ang="0">
                  <a:pos x="39" y="23"/>
                </a:cxn>
                <a:cxn ang="0">
                  <a:pos x="54" y="20"/>
                </a:cxn>
                <a:cxn ang="0">
                  <a:pos x="54" y="20"/>
                </a:cxn>
                <a:cxn ang="0">
                  <a:pos x="68" y="12"/>
                </a:cxn>
                <a:cxn ang="0">
                  <a:pos x="77" y="9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0" h="62">
                  <a:moveTo>
                    <a:pt x="80" y="0"/>
                  </a:moveTo>
                  <a:lnTo>
                    <a:pt x="80" y="0"/>
                  </a:lnTo>
                  <a:lnTo>
                    <a:pt x="74" y="9"/>
                  </a:lnTo>
                  <a:lnTo>
                    <a:pt x="65" y="12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12" y="32"/>
                  </a:lnTo>
                  <a:lnTo>
                    <a:pt x="6" y="41"/>
                  </a:lnTo>
                  <a:lnTo>
                    <a:pt x="3" y="4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3" y="62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9" y="50"/>
                  </a:lnTo>
                  <a:lnTo>
                    <a:pt x="12" y="41"/>
                  </a:lnTo>
                  <a:lnTo>
                    <a:pt x="15" y="35"/>
                  </a:lnTo>
                  <a:lnTo>
                    <a:pt x="24" y="32"/>
                  </a:lnTo>
                  <a:lnTo>
                    <a:pt x="39" y="23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68" y="12"/>
                  </a:lnTo>
                  <a:lnTo>
                    <a:pt x="77" y="9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7"/>
            <p:cNvSpPr>
              <a:spLocks/>
            </p:cNvSpPr>
            <p:nvPr/>
          </p:nvSpPr>
          <p:spPr bwMode="auto">
            <a:xfrm>
              <a:off x="4492" y="2406"/>
              <a:ext cx="122" cy="91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85"/>
                </a:cxn>
                <a:cxn ang="0">
                  <a:pos x="0" y="77"/>
                </a:cxn>
                <a:cxn ang="0">
                  <a:pos x="3" y="65"/>
                </a:cxn>
                <a:cxn ang="0">
                  <a:pos x="6" y="53"/>
                </a:cxn>
                <a:cxn ang="0">
                  <a:pos x="15" y="38"/>
                </a:cxn>
                <a:cxn ang="0">
                  <a:pos x="27" y="23"/>
                </a:cxn>
                <a:cxn ang="0">
                  <a:pos x="45" y="12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71" y="3"/>
                </a:cxn>
                <a:cxn ang="0">
                  <a:pos x="89" y="12"/>
                </a:cxn>
                <a:cxn ang="0">
                  <a:pos x="107" y="23"/>
                </a:cxn>
                <a:cxn ang="0">
                  <a:pos x="116" y="32"/>
                </a:cxn>
                <a:cxn ang="0">
                  <a:pos x="122" y="44"/>
                </a:cxn>
                <a:cxn ang="0">
                  <a:pos x="122" y="50"/>
                </a:cxn>
                <a:cxn ang="0">
                  <a:pos x="122" y="50"/>
                </a:cxn>
                <a:cxn ang="0">
                  <a:pos x="119" y="47"/>
                </a:cxn>
                <a:cxn ang="0">
                  <a:pos x="113" y="41"/>
                </a:cxn>
                <a:cxn ang="0">
                  <a:pos x="98" y="35"/>
                </a:cxn>
                <a:cxn ang="0">
                  <a:pos x="89" y="35"/>
                </a:cxn>
                <a:cxn ang="0">
                  <a:pos x="77" y="35"/>
                </a:cxn>
                <a:cxn ang="0">
                  <a:pos x="77" y="35"/>
                </a:cxn>
                <a:cxn ang="0">
                  <a:pos x="54" y="41"/>
                </a:cxn>
                <a:cxn ang="0">
                  <a:pos x="36" y="50"/>
                </a:cxn>
                <a:cxn ang="0">
                  <a:pos x="18" y="65"/>
                </a:cxn>
                <a:cxn ang="0">
                  <a:pos x="0" y="91"/>
                </a:cxn>
                <a:cxn ang="0">
                  <a:pos x="0" y="85"/>
                </a:cxn>
              </a:cxnLst>
              <a:rect l="0" t="0" r="r" b="b"/>
              <a:pathLst>
                <a:path w="122" h="91">
                  <a:moveTo>
                    <a:pt x="0" y="85"/>
                  </a:moveTo>
                  <a:lnTo>
                    <a:pt x="0" y="85"/>
                  </a:lnTo>
                  <a:lnTo>
                    <a:pt x="0" y="77"/>
                  </a:lnTo>
                  <a:lnTo>
                    <a:pt x="3" y="65"/>
                  </a:lnTo>
                  <a:lnTo>
                    <a:pt x="6" y="53"/>
                  </a:lnTo>
                  <a:lnTo>
                    <a:pt x="15" y="38"/>
                  </a:lnTo>
                  <a:lnTo>
                    <a:pt x="27" y="23"/>
                  </a:lnTo>
                  <a:lnTo>
                    <a:pt x="45" y="1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3"/>
                  </a:lnTo>
                  <a:lnTo>
                    <a:pt x="89" y="12"/>
                  </a:lnTo>
                  <a:lnTo>
                    <a:pt x="107" y="23"/>
                  </a:lnTo>
                  <a:lnTo>
                    <a:pt x="116" y="32"/>
                  </a:lnTo>
                  <a:lnTo>
                    <a:pt x="122" y="44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19" y="47"/>
                  </a:lnTo>
                  <a:lnTo>
                    <a:pt x="113" y="41"/>
                  </a:lnTo>
                  <a:lnTo>
                    <a:pt x="98" y="35"/>
                  </a:lnTo>
                  <a:lnTo>
                    <a:pt x="89" y="35"/>
                  </a:lnTo>
                  <a:lnTo>
                    <a:pt x="77" y="35"/>
                  </a:lnTo>
                  <a:lnTo>
                    <a:pt x="77" y="35"/>
                  </a:lnTo>
                  <a:lnTo>
                    <a:pt x="54" y="41"/>
                  </a:lnTo>
                  <a:lnTo>
                    <a:pt x="36" y="50"/>
                  </a:lnTo>
                  <a:lnTo>
                    <a:pt x="18" y="65"/>
                  </a:lnTo>
                  <a:lnTo>
                    <a:pt x="0" y="9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DDA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8"/>
            <p:cNvSpPr>
              <a:spLocks/>
            </p:cNvSpPr>
            <p:nvPr/>
          </p:nvSpPr>
          <p:spPr bwMode="auto">
            <a:xfrm>
              <a:off x="4555" y="2415"/>
              <a:ext cx="14" cy="20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14" y="9"/>
                </a:cxn>
                <a:cxn ang="0">
                  <a:pos x="14" y="14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6" y="17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8" y="3"/>
                </a:cxn>
                <a:cxn ang="0">
                  <a:pos x="14" y="9"/>
                </a:cxn>
                <a:cxn ang="0">
                  <a:pos x="14" y="9"/>
                </a:cxn>
              </a:cxnLst>
              <a:rect l="0" t="0" r="r" b="b"/>
              <a:pathLst>
                <a:path w="14" h="20">
                  <a:moveTo>
                    <a:pt x="14" y="9"/>
                  </a:moveTo>
                  <a:lnTo>
                    <a:pt x="14" y="9"/>
                  </a:lnTo>
                  <a:lnTo>
                    <a:pt x="14" y="14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8" y="3"/>
                  </a:lnTo>
                  <a:lnTo>
                    <a:pt x="14" y="9"/>
                  </a:lnTo>
                  <a:lnTo>
                    <a:pt x="14" y="9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9"/>
            <p:cNvSpPr>
              <a:spLocks/>
            </p:cNvSpPr>
            <p:nvPr/>
          </p:nvSpPr>
          <p:spPr bwMode="auto">
            <a:xfrm>
              <a:off x="4558" y="2421"/>
              <a:ext cx="3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0"/>
            <p:cNvSpPr>
              <a:spLocks/>
            </p:cNvSpPr>
            <p:nvPr/>
          </p:nvSpPr>
          <p:spPr bwMode="auto">
            <a:xfrm>
              <a:off x="4575" y="2421"/>
              <a:ext cx="15" cy="14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5" y="8"/>
                </a:cxn>
                <a:cxn ang="0">
                  <a:pos x="15" y="14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3"/>
                </a:cxn>
                <a:cxn ang="0">
                  <a:pos x="15" y="8"/>
                </a:cxn>
                <a:cxn ang="0">
                  <a:pos x="15" y="8"/>
                </a:cxn>
              </a:cxnLst>
              <a:rect l="0" t="0" r="r" b="b"/>
              <a:pathLst>
                <a:path w="15" h="14">
                  <a:moveTo>
                    <a:pt x="15" y="8"/>
                  </a:moveTo>
                  <a:lnTo>
                    <a:pt x="15" y="8"/>
                  </a:lnTo>
                  <a:lnTo>
                    <a:pt x="15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3"/>
                  </a:lnTo>
                  <a:lnTo>
                    <a:pt x="15" y="8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1"/>
            <p:cNvSpPr>
              <a:spLocks/>
            </p:cNvSpPr>
            <p:nvPr/>
          </p:nvSpPr>
          <p:spPr bwMode="auto">
            <a:xfrm>
              <a:off x="4581" y="2427"/>
              <a:ext cx="3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2"/>
            <p:cNvSpPr>
              <a:spLocks/>
            </p:cNvSpPr>
            <p:nvPr/>
          </p:nvSpPr>
          <p:spPr bwMode="auto">
            <a:xfrm>
              <a:off x="4534" y="2429"/>
              <a:ext cx="15" cy="15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0"/>
                </a:cxn>
                <a:cxn ang="0">
                  <a:pos x="15" y="6"/>
                </a:cxn>
                <a:cxn ang="0">
                  <a:pos x="15" y="6"/>
                </a:cxn>
              </a:cxnLst>
              <a:rect l="0" t="0" r="r" b="b"/>
              <a:pathLst>
                <a:path w="15" h="15">
                  <a:moveTo>
                    <a:pt x="15" y="6"/>
                  </a:moveTo>
                  <a:lnTo>
                    <a:pt x="15" y="6"/>
                  </a:lnTo>
                  <a:lnTo>
                    <a:pt x="15" y="12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3"/>
            <p:cNvSpPr>
              <a:spLocks/>
            </p:cNvSpPr>
            <p:nvPr/>
          </p:nvSpPr>
          <p:spPr bwMode="auto">
            <a:xfrm>
              <a:off x="4540" y="2432"/>
              <a:ext cx="3" cy="3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4"/>
            <p:cNvSpPr>
              <a:spLocks/>
            </p:cNvSpPr>
            <p:nvPr/>
          </p:nvSpPr>
          <p:spPr bwMode="auto">
            <a:xfrm>
              <a:off x="4501" y="2429"/>
              <a:ext cx="33" cy="3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" y="39"/>
                </a:cxn>
                <a:cxn ang="0">
                  <a:pos x="12" y="39"/>
                </a:cxn>
                <a:cxn ang="0">
                  <a:pos x="18" y="33"/>
                </a:cxn>
                <a:cxn ang="0">
                  <a:pos x="33" y="2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2" y="6"/>
                </a:cxn>
                <a:cxn ang="0">
                  <a:pos x="6" y="15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33" h="39">
                  <a:moveTo>
                    <a:pt x="0" y="24"/>
                  </a:moveTo>
                  <a:lnTo>
                    <a:pt x="12" y="39"/>
                  </a:lnTo>
                  <a:lnTo>
                    <a:pt x="12" y="39"/>
                  </a:lnTo>
                  <a:lnTo>
                    <a:pt x="18" y="33"/>
                  </a:lnTo>
                  <a:lnTo>
                    <a:pt x="33" y="2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6" y="15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CB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5"/>
            <p:cNvSpPr>
              <a:spLocks/>
            </p:cNvSpPr>
            <p:nvPr/>
          </p:nvSpPr>
          <p:spPr bwMode="auto">
            <a:xfrm>
              <a:off x="4569" y="2444"/>
              <a:ext cx="86" cy="16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2" y="3"/>
                </a:cxn>
                <a:cxn ang="0">
                  <a:pos x="24" y="6"/>
                </a:cxn>
                <a:cxn ang="0">
                  <a:pos x="36" y="12"/>
                </a:cxn>
                <a:cxn ang="0">
                  <a:pos x="48" y="18"/>
                </a:cxn>
                <a:cxn ang="0">
                  <a:pos x="63" y="39"/>
                </a:cxn>
                <a:cxn ang="0">
                  <a:pos x="75" y="59"/>
                </a:cxn>
                <a:cxn ang="0">
                  <a:pos x="75" y="59"/>
                </a:cxn>
                <a:cxn ang="0">
                  <a:pos x="80" y="74"/>
                </a:cxn>
                <a:cxn ang="0">
                  <a:pos x="80" y="89"/>
                </a:cxn>
                <a:cxn ang="0">
                  <a:pos x="80" y="103"/>
                </a:cxn>
                <a:cxn ang="0">
                  <a:pos x="77" y="115"/>
                </a:cxn>
                <a:cxn ang="0">
                  <a:pos x="66" y="142"/>
                </a:cxn>
                <a:cxn ang="0">
                  <a:pos x="48" y="165"/>
                </a:cxn>
                <a:cxn ang="0">
                  <a:pos x="48" y="165"/>
                </a:cxn>
                <a:cxn ang="0">
                  <a:pos x="51" y="165"/>
                </a:cxn>
                <a:cxn ang="0">
                  <a:pos x="51" y="165"/>
                </a:cxn>
                <a:cxn ang="0">
                  <a:pos x="69" y="139"/>
                </a:cxn>
                <a:cxn ang="0">
                  <a:pos x="77" y="127"/>
                </a:cxn>
                <a:cxn ang="0">
                  <a:pos x="80" y="112"/>
                </a:cxn>
                <a:cxn ang="0">
                  <a:pos x="83" y="98"/>
                </a:cxn>
                <a:cxn ang="0">
                  <a:pos x="86" y="86"/>
                </a:cxn>
                <a:cxn ang="0">
                  <a:pos x="83" y="68"/>
                </a:cxn>
                <a:cxn ang="0">
                  <a:pos x="80" y="53"/>
                </a:cxn>
                <a:cxn ang="0">
                  <a:pos x="80" y="53"/>
                </a:cxn>
                <a:cxn ang="0">
                  <a:pos x="75" y="42"/>
                </a:cxn>
                <a:cxn ang="0">
                  <a:pos x="69" y="33"/>
                </a:cxn>
                <a:cxn ang="0">
                  <a:pos x="60" y="21"/>
                </a:cxn>
                <a:cxn ang="0">
                  <a:pos x="48" y="12"/>
                </a:cxn>
                <a:cxn ang="0">
                  <a:pos x="36" y="6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6" h="165">
                  <a:moveTo>
                    <a:pt x="0" y="6"/>
                  </a:moveTo>
                  <a:lnTo>
                    <a:pt x="0" y="6"/>
                  </a:lnTo>
                  <a:lnTo>
                    <a:pt x="12" y="3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48" y="18"/>
                  </a:lnTo>
                  <a:lnTo>
                    <a:pt x="63" y="3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80" y="74"/>
                  </a:lnTo>
                  <a:lnTo>
                    <a:pt x="80" y="89"/>
                  </a:lnTo>
                  <a:lnTo>
                    <a:pt x="80" y="103"/>
                  </a:lnTo>
                  <a:lnTo>
                    <a:pt x="77" y="115"/>
                  </a:lnTo>
                  <a:lnTo>
                    <a:pt x="66" y="142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51" y="165"/>
                  </a:lnTo>
                  <a:lnTo>
                    <a:pt x="51" y="165"/>
                  </a:lnTo>
                  <a:lnTo>
                    <a:pt x="69" y="139"/>
                  </a:lnTo>
                  <a:lnTo>
                    <a:pt x="77" y="127"/>
                  </a:lnTo>
                  <a:lnTo>
                    <a:pt x="80" y="112"/>
                  </a:lnTo>
                  <a:lnTo>
                    <a:pt x="83" y="98"/>
                  </a:lnTo>
                  <a:lnTo>
                    <a:pt x="86" y="86"/>
                  </a:lnTo>
                  <a:lnTo>
                    <a:pt x="83" y="68"/>
                  </a:lnTo>
                  <a:lnTo>
                    <a:pt x="80" y="53"/>
                  </a:lnTo>
                  <a:lnTo>
                    <a:pt x="80" y="53"/>
                  </a:lnTo>
                  <a:lnTo>
                    <a:pt x="75" y="42"/>
                  </a:lnTo>
                  <a:lnTo>
                    <a:pt x="69" y="33"/>
                  </a:lnTo>
                  <a:lnTo>
                    <a:pt x="60" y="21"/>
                  </a:lnTo>
                  <a:lnTo>
                    <a:pt x="48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6"/>
            <p:cNvSpPr>
              <a:spLocks/>
            </p:cNvSpPr>
            <p:nvPr/>
          </p:nvSpPr>
          <p:spPr bwMode="auto">
            <a:xfrm>
              <a:off x="4596" y="2960"/>
              <a:ext cx="68" cy="30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6" y="21"/>
                </a:cxn>
                <a:cxn ang="0">
                  <a:pos x="12" y="39"/>
                </a:cxn>
                <a:cxn ang="0">
                  <a:pos x="30" y="77"/>
                </a:cxn>
                <a:cxn ang="0">
                  <a:pos x="30" y="77"/>
                </a:cxn>
                <a:cxn ang="0">
                  <a:pos x="39" y="115"/>
                </a:cxn>
                <a:cxn ang="0">
                  <a:pos x="48" y="153"/>
                </a:cxn>
                <a:cxn ang="0">
                  <a:pos x="48" y="153"/>
                </a:cxn>
                <a:cxn ang="0">
                  <a:pos x="56" y="224"/>
                </a:cxn>
                <a:cxn ang="0">
                  <a:pos x="65" y="298"/>
                </a:cxn>
                <a:cxn ang="0">
                  <a:pos x="65" y="298"/>
                </a:cxn>
                <a:cxn ang="0">
                  <a:pos x="65" y="301"/>
                </a:cxn>
                <a:cxn ang="0">
                  <a:pos x="68" y="298"/>
                </a:cxn>
                <a:cxn ang="0">
                  <a:pos x="68" y="298"/>
                </a:cxn>
                <a:cxn ang="0">
                  <a:pos x="68" y="263"/>
                </a:cxn>
                <a:cxn ang="0">
                  <a:pos x="65" y="224"/>
                </a:cxn>
                <a:cxn ang="0">
                  <a:pos x="53" y="153"/>
                </a:cxn>
                <a:cxn ang="0">
                  <a:pos x="53" y="153"/>
                </a:cxn>
                <a:cxn ang="0">
                  <a:pos x="48" y="115"/>
                </a:cxn>
                <a:cxn ang="0">
                  <a:pos x="36" y="74"/>
                </a:cxn>
                <a:cxn ang="0">
                  <a:pos x="24" y="39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68" h="301">
                  <a:moveTo>
                    <a:pt x="0" y="3"/>
                  </a:moveTo>
                  <a:lnTo>
                    <a:pt x="0" y="3"/>
                  </a:lnTo>
                  <a:lnTo>
                    <a:pt x="6" y="21"/>
                  </a:lnTo>
                  <a:lnTo>
                    <a:pt x="12" y="39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9" y="115"/>
                  </a:lnTo>
                  <a:lnTo>
                    <a:pt x="48" y="153"/>
                  </a:lnTo>
                  <a:lnTo>
                    <a:pt x="48" y="153"/>
                  </a:lnTo>
                  <a:lnTo>
                    <a:pt x="56" y="224"/>
                  </a:lnTo>
                  <a:lnTo>
                    <a:pt x="65" y="298"/>
                  </a:lnTo>
                  <a:lnTo>
                    <a:pt x="65" y="298"/>
                  </a:lnTo>
                  <a:lnTo>
                    <a:pt x="65" y="301"/>
                  </a:lnTo>
                  <a:lnTo>
                    <a:pt x="68" y="298"/>
                  </a:lnTo>
                  <a:lnTo>
                    <a:pt x="68" y="298"/>
                  </a:lnTo>
                  <a:lnTo>
                    <a:pt x="68" y="263"/>
                  </a:lnTo>
                  <a:lnTo>
                    <a:pt x="65" y="224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48" y="115"/>
                  </a:lnTo>
                  <a:lnTo>
                    <a:pt x="36" y="74"/>
                  </a:lnTo>
                  <a:lnTo>
                    <a:pt x="24" y="39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7"/>
            <p:cNvSpPr>
              <a:spLocks/>
            </p:cNvSpPr>
            <p:nvPr/>
          </p:nvSpPr>
          <p:spPr bwMode="auto">
            <a:xfrm>
              <a:off x="4608" y="2683"/>
              <a:ext cx="104" cy="2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2"/>
                </a:cxn>
                <a:cxn ang="0">
                  <a:pos x="6" y="35"/>
                </a:cxn>
                <a:cxn ang="0">
                  <a:pos x="21" y="50"/>
                </a:cxn>
                <a:cxn ang="0">
                  <a:pos x="53" y="77"/>
                </a:cxn>
                <a:cxn ang="0">
                  <a:pos x="74" y="100"/>
                </a:cxn>
                <a:cxn ang="0">
                  <a:pos x="77" y="112"/>
                </a:cxn>
                <a:cxn ang="0">
                  <a:pos x="74" y="136"/>
                </a:cxn>
                <a:cxn ang="0">
                  <a:pos x="62" y="156"/>
                </a:cxn>
                <a:cxn ang="0">
                  <a:pos x="47" y="171"/>
                </a:cxn>
                <a:cxn ang="0">
                  <a:pos x="38" y="189"/>
                </a:cxn>
                <a:cxn ang="0">
                  <a:pos x="24" y="221"/>
                </a:cxn>
                <a:cxn ang="0">
                  <a:pos x="24" y="254"/>
                </a:cxn>
                <a:cxn ang="0">
                  <a:pos x="30" y="262"/>
                </a:cxn>
                <a:cxn ang="0">
                  <a:pos x="44" y="271"/>
                </a:cxn>
                <a:cxn ang="0">
                  <a:pos x="74" y="280"/>
                </a:cxn>
                <a:cxn ang="0">
                  <a:pos x="92" y="277"/>
                </a:cxn>
                <a:cxn ang="0">
                  <a:pos x="101" y="265"/>
                </a:cxn>
                <a:cxn ang="0">
                  <a:pos x="104" y="248"/>
                </a:cxn>
                <a:cxn ang="0">
                  <a:pos x="98" y="242"/>
                </a:cxn>
                <a:cxn ang="0">
                  <a:pos x="83" y="233"/>
                </a:cxn>
                <a:cxn ang="0">
                  <a:pos x="74" y="233"/>
                </a:cxn>
                <a:cxn ang="0">
                  <a:pos x="74" y="233"/>
                </a:cxn>
                <a:cxn ang="0">
                  <a:pos x="92" y="239"/>
                </a:cxn>
                <a:cxn ang="0">
                  <a:pos x="101" y="259"/>
                </a:cxn>
                <a:cxn ang="0">
                  <a:pos x="98" y="268"/>
                </a:cxn>
                <a:cxn ang="0">
                  <a:pos x="80" y="277"/>
                </a:cxn>
                <a:cxn ang="0">
                  <a:pos x="71" y="277"/>
                </a:cxn>
                <a:cxn ang="0">
                  <a:pos x="41" y="265"/>
                </a:cxn>
                <a:cxn ang="0">
                  <a:pos x="33" y="259"/>
                </a:cxn>
                <a:cxn ang="0">
                  <a:pos x="27" y="239"/>
                </a:cxn>
                <a:cxn ang="0">
                  <a:pos x="30" y="218"/>
                </a:cxn>
                <a:cxn ang="0">
                  <a:pos x="38" y="201"/>
                </a:cxn>
                <a:cxn ang="0">
                  <a:pos x="50" y="189"/>
                </a:cxn>
                <a:cxn ang="0">
                  <a:pos x="77" y="153"/>
                </a:cxn>
                <a:cxn ang="0">
                  <a:pos x="86" y="142"/>
                </a:cxn>
                <a:cxn ang="0">
                  <a:pos x="92" y="124"/>
                </a:cxn>
                <a:cxn ang="0">
                  <a:pos x="89" y="103"/>
                </a:cxn>
                <a:cxn ang="0">
                  <a:pos x="65" y="71"/>
                </a:cxn>
                <a:cxn ang="0">
                  <a:pos x="50" y="59"/>
                </a:cxn>
                <a:cxn ang="0">
                  <a:pos x="33" y="50"/>
                </a:cxn>
                <a:cxn ang="0">
                  <a:pos x="9" y="3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4" h="280">
                  <a:moveTo>
                    <a:pt x="0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6" y="35"/>
                  </a:lnTo>
                  <a:lnTo>
                    <a:pt x="9" y="41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53" y="77"/>
                  </a:lnTo>
                  <a:lnTo>
                    <a:pt x="68" y="91"/>
                  </a:lnTo>
                  <a:lnTo>
                    <a:pt x="74" y="100"/>
                  </a:lnTo>
                  <a:lnTo>
                    <a:pt x="77" y="112"/>
                  </a:lnTo>
                  <a:lnTo>
                    <a:pt x="77" y="112"/>
                  </a:lnTo>
                  <a:lnTo>
                    <a:pt x="77" y="124"/>
                  </a:lnTo>
                  <a:lnTo>
                    <a:pt x="74" y="136"/>
                  </a:lnTo>
                  <a:lnTo>
                    <a:pt x="68" y="147"/>
                  </a:lnTo>
                  <a:lnTo>
                    <a:pt x="62" y="156"/>
                  </a:lnTo>
                  <a:lnTo>
                    <a:pt x="62" y="156"/>
                  </a:lnTo>
                  <a:lnTo>
                    <a:pt x="47" y="171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0" y="203"/>
                  </a:lnTo>
                  <a:lnTo>
                    <a:pt x="24" y="221"/>
                  </a:lnTo>
                  <a:lnTo>
                    <a:pt x="21" y="236"/>
                  </a:lnTo>
                  <a:lnTo>
                    <a:pt x="24" y="254"/>
                  </a:lnTo>
                  <a:lnTo>
                    <a:pt x="24" y="254"/>
                  </a:lnTo>
                  <a:lnTo>
                    <a:pt x="30" y="262"/>
                  </a:lnTo>
                  <a:lnTo>
                    <a:pt x="36" y="268"/>
                  </a:lnTo>
                  <a:lnTo>
                    <a:pt x="44" y="271"/>
                  </a:lnTo>
                  <a:lnTo>
                    <a:pt x="53" y="277"/>
                  </a:lnTo>
                  <a:lnTo>
                    <a:pt x="74" y="280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8" y="271"/>
                  </a:lnTo>
                  <a:lnTo>
                    <a:pt x="101" y="265"/>
                  </a:lnTo>
                  <a:lnTo>
                    <a:pt x="104" y="257"/>
                  </a:lnTo>
                  <a:lnTo>
                    <a:pt x="104" y="248"/>
                  </a:lnTo>
                  <a:lnTo>
                    <a:pt x="104" y="248"/>
                  </a:lnTo>
                  <a:lnTo>
                    <a:pt x="98" y="242"/>
                  </a:lnTo>
                  <a:lnTo>
                    <a:pt x="92" y="236"/>
                  </a:lnTo>
                  <a:lnTo>
                    <a:pt x="83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83" y="236"/>
                  </a:lnTo>
                  <a:lnTo>
                    <a:pt x="92" y="239"/>
                  </a:lnTo>
                  <a:lnTo>
                    <a:pt x="98" y="245"/>
                  </a:lnTo>
                  <a:lnTo>
                    <a:pt x="101" y="259"/>
                  </a:lnTo>
                  <a:lnTo>
                    <a:pt x="101" y="259"/>
                  </a:lnTo>
                  <a:lnTo>
                    <a:pt x="98" y="268"/>
                  </a:lnTo>
                  <a:lnTo>
                    <a:pt x="89" y="274"/>
                  </a:lnTo>
                  <a:lnTo>
                    <a:pt x="80" y="277"/>
                  </a:lnTo>
                  <a:lnTo>
                    <a:pt x="71" y="277"/>
                  </a:lnTo>
                  <a:lnTo>
                    <a:pt x="71" y="277"/>
                  </a:lnTo>
                  <a:lnTo>
                    <a:pt x="50" y="271"/>
                  </a:lnTo>
                  <a:lnTo>
                    <a:pt x="41" y="265"/>
                  </a:lnTo>
                  <a:lnTo>
                    <a:pt x="33" y="259"/>
                  </a:lnTo>
                  <a:lnTo>
                    <a:pt x="33" y="259"/>
                  </a:lnTo>
                  <a:lnTo>
                    <a:pt x="27" y="251"/>
                  </a:lnTo>
                  <a:lnTo>
                    <a:pt x="27" y="239"/>
                  </a:lnTo>
                  <a:lnTo>
                    <a:pt x="30" y="218"/>
                  </a:lnTo>
                  <a:lnTo>
                    <a:pt x="30" y="218"/>
                  </a:lnTo>
                  <a:lnTo>
                    <a:pt x="33" y="209"/>
                  </a:lnTo>
                  <a:lnTo>
                    <a:pt x="38" y="201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68" y="165"/>
                  </a:lnTo>
                  <a:lnTo>
                    <a:pt x="77" y="153"/>
                  </a:lnTo>
                  <a:lnTo>
                    <a:pt x="86" y="142"/>
                  </a:lnTo>
                  <a:lnTo>
                    <a:pt x="86" y="142"/>
                  </a:lnTo>
                  <a:lnTo>
                    <a:pt x="89" y="133"/>
                  </a:lnTo>
                  <a:lnTo>
                    <a:pt x="92" y="124"/>
                  </a:lnTo>
                  <a:lnTo>
                    <a:pt x="89" y="115"/>
                  </a:lnTo>
                  <a:lnTo>
                    <a:pt x="89" y="103"/>
                  </a:lnTo>
                  <a:lnTo>
                    <a:pt x="77" y="86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50" y="59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18" y="41"/>
                  </a:lnTo>
                  <a:lnTo>
                    <a:pt x="9" y="30"/>
                  </a:lnTo>
                  <a:lnTo>
                    <a:pt x="3" y="1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6" name="Right Triangle 135"/>
          <p:cNvSpPr/>
          <p:nvPr/>
        </p:nvSpPr>
        <p:spPr>
          <a:xfrm rot="5400000">
            <a:off x="0" y="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ight Triangle 136"/>
          <p:cNvSpPr/>
          <p:nvPr/>
        </p:nvSpPr>
        <p:spPr>
          <a:xfrm rot="16200000">
            <a:off x="8153400" y="586740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ight Triangle 137"/>
          <p:cNvSpPr/>
          <p:nvPr/>
        </p:nvSpPr>
        <p:spPr>
          <a:xfrm rot="10800000">
            <a:off x="8153400" y="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ight Triangle 138"/>
          <p:cNvSpPr/>
          <p:nvPr/>
        </p:nvSpPr>
        <p:spPr>
          <a:xfrm>
            <a:off x="0" y="586740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Frame 139"/>
          <p:cNvSpPr/>
          <p:nvPr/>
        </p:nvSpPr>
        <p:spPr>
          <a:xfrm>
            <a:off x="10668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Frame 142"/>
          <p:cNvSpPr/>
          <p:nvPr/>
        </p:nvSpPr>
        <p:spPr>
          <a:xfrm>
            <a:off x="10668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Frame 143"/>
          <p:cNvSpPr/>
          <p:nvPr/>
        </p:nvSpPr>
        <p:spPr>
          <a:xfrm>
            <a:off x="10668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Frame 144"/>
          <p:cNvSpPr/>
          <p:nvPr/>
        </p:nvSpPr>
        <p:spPr>
          <a:xfrm>
            <a:off x="152400" y="990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Frame 145"/>
          <p:cNvSpPr/>
          <p:nvPr/>
        </p:nvSpPr>
        <p:spPr>
          <a:xfrm>
            <a:off x="152400" y="19050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0" name="Frame 149"/>
          <p:cNvSpPr/>
          <p:nvPr/>
        </p:nvSpPr>
        <p:spPr>
          <a:xfrm>
            <a:off x="152400" y="2819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2" name="Frame 151"/>
          <p:cNvSpPr/>
          <p:nvPr/>
        </p:nvSpPr>
        <p:spPr>
          <a:xfrm>
            <a:off x="10668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9" name="Frame 168"/>
          <p:cNvSpPr/>
          <p:nvPr/>
        </p:nvSpPr>
        <p:spPr>
          <a:xfrm>
            <a:off x="6553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0" name="Frame 169"/>
          <p:cNvSpPr/>
          <p:nvPr/>
        </p:nvSpPr>
        <p:spPr>
          <a:xfrm>
            <a:off x="56388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1" name="Frame 170"/>
          <p:cNvSpPr/>
          <p:nvPr/>
        </p:nvSpPr>
        <p:spPr>
          <a:xfrm>
            <a:off x="56388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3" name="Frame 172"/>
          <p:cNvSpPr/>
          <p:nvPr/>
        </p:nvSpPr>
        <p:spPr>
          <a:xfrm>
            <a:off x="56388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Frame 173"/>
          <p:cNvSpPr/>
          <p:nvPr/>
        </p:nvSpPr>
        <p:spPr>
          <a:xfrm>
            <a:off x="8458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7" name="Frame 176"/>
          <p:cNvSpPr/>
          <p:nvPr/>
        </p:nvSpPr>
        <p:spPr>
          <a:xfrm>
            <a:off x="6553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9" name="Frame 178"/>
          <p:cNvSpPr/>
          <p:nvPr/>
        </p:nvSpPr>
        <p:spPr>
          <a:xfrm>
            <a:off x="74676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0" name="Frame 179"/>
          <p:cNvSpPr/>
          <p:nvPr/>
        </p:nvSpPr>
        <p:spPr>
          <a:xfrm>
            <a:off x="6553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1" name="Frame 180"/>
          <p:cNvSpPr/>
          <p:nvPr/>
        </p:nvSpPr>
        <p:spPr>
          <a:xfrm>
            <a:off x="8458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2" name="Frame 181"/>
          <p:cNvSpPr/>
          <p:nvPr/>
        </p:nvSpPr>
        <p:spPr>
          <a:xfrm>
            <a:off x="56388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5" name="Frame 184"/>
          <p:cNvSpPr/>
          <p:nvPr/>
        </p:nvSpPr>
        <p:spPr>
          <a:xfrm>
            <a:off x="74676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6" name="Frame 185"/>
          <p:cNvSpPr/>
          <p:nvPr/>
        </p:nvSpPr>
        <p:spPr>
          <a:xfrm>
            <a:off x="6553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7" name="Frame 186"/>
          <p:cNvSpPr/>
          <p:nvPr/>
        </p:nvSpPr>
        <p:spPr>
          <a:xfrm>
            <a:off x="74676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38575E-6 C -0.00746 -0.01341 -0.01475 -0.0303 -0.02534 -0.03978 C -0.03073 -0.05019 -0.03975 -0.05643 -0.04635 -0.06568 C -0.03507 -0.07539 -0.0375 -0.071 -0.02691 -0.07748 C -0.0085 -0.08858 -0.021 -0.08303 -0.01041 -0.08742 C -0.00312 -0.0939 0.00452 -0.09575 0.01198 -0.1013 C 0.01667 -0.10476 0.02084 -0.10939 0.02535 -0.11332 C 0.02691 -0.11471 0.02987 -0.11725 0.02987 -0.11725 C 0.02535 -0.1265 0.01511 -0.12928 0.00747 -0.13321 C 0.00035 -0.13668 -0.00295 -0.14408 -0.00902 -0.14917 C -0.01284 -0.15241 -0.01736 -0.15379 -0.021 -0.15703 C -0.02239 -0.15842 -0.02395 -0.15957 -0.02534 -0.16096 C -0.02395 -0.16235 -0.02222 -0.16328 -0.021 -0.16489 C -0.01979 -0.16651 -0.01927 -0.16929 -0.01788 -0.17091 C -0.01614 -0.17276 -0.01371 -0.17299 -0.01198 -0.17484 C -0.00555 -0.18155 -3.61111E-6 -0.19103 0.00591 -0.19889 C 0.01007 -0.20444 0.01372 -0.21115 0.01789 -0.2167 C 0.01945 -0.21878 0.0224 -0.22271 0.0224 -0.22271 C 0.02761 -0.24538 0.00677 -0.24075 -0.00451 -0.2426 C -0.01145 -0.24376 -0.01857 -0.2463 -0.02534 -0.24838 C -0.02343 -0.25694 -0.02013 -0.26365 -0.01788 -0.27243 C -0.01736 -0.27428 -0.01649 -0.27822 -0.01649 -0.27822 C -0.01701 -0.29024 -0.01614 -0.30227 -0.01788 -0.31406 C -0.021 -0.33557 -0.04027 -0.34528 -0.05382 -0.34991 C -0.06007 -0.35569 -0.06597 -0.35523 -0.07309 -0.35777 C -0.08263 -0.36124 -0.09184 -0.36471 -0.10156 -0.36772 C -0.12274 -0.36633 -0.12448 -0.36795 -0.13888 -0.36193 C -0.14236 -0.35708 -0.14774 -0.34598 -0.14774 -0.34598 C -0.15243 -0.32192 -0.15364 -0.27636 -0.12847 -0.27636 " pathEditMode="relative" ptsTypes="ffffffffffffffffffffffffffffA">
                                      <p:cBhvr>
                                        <p:cTn id="6" dur="3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rame 167"/>
          <p:cNvSpPr/>
          <p:nvPr/>
        </p:nvSpPr>
        <p:spPr>
          <a:xfrm>
            <a:off x="74676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6" name="Frame 175"/>
          <p:cNvSpPr/>
          <p:nvPr/>
        </p:nvSpPr>
        <p:spPr>
          <a:xfrm>
            <a:off x="8458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8" name="Frame 177"/>
          <p:cNvSpPr/>
          <p:nvPr/>
        </p:nvSpPr>
        <p:spPr>
          <a:xfrm>
            <a:off x="8458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3" name="Frame 182"/>
          <p:cNvSpPr/>
          <p:nvPr/>
        </p:nvSpPr>
        <p:spPr>
          <a:xfrm>
            <a:off x="6553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4" name="Frame 183"/>
          <p:cNvSpPr/>
          <p:nvPr/>
        </p:nvSpPr>
        <p:spPr>
          <a:xfrm>
            <a:off x="74676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5" name="Frame 174"/>
          <p:cNvSpPr/>
          <p:nvPr/>
        </p:nvSpPr>
        <p:spPr>
          <a:xfrm>
            <a:off x="56388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2" name="Frame 171"/>
          <p:cNvSpPr/>
          <p:nvPr/>
        </p:nvSpPr>
        <p:spPr>
          <a:xfrm>
            <a:off x="47244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Frame 164"/>
          <p:cNvSpPr/>
          <p:nvPr/>
        </p:nvSpPr>
        <p:spPr>
          <a:xfrm>
            <a:off x="47244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6" name="Frame 165"/>
          <p:cNvSpPr/>
          <p:nvPr/>
        </p:nvSpPr>
        <p:spPr>
          <a:xfrm>
            <a:off x="47244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ame 161"/>
          <p:cNvSpPr/>
          <p:nvPr/>
        </p:nvSpPr>
        <p:spPr>
          <a:xfrm>
            <a:off x="47244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Frame 163"/>
          <p:cNvSpPr/>
          <p:nvPr/>
        </p:nvSpPr>
        <p:spPr>
          <a:xfrm>
            <a:off x="47244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4" name="Frame 153"/>
          <p:cNvSpPr/>
          <p:nvPr/>
        </p:nvSpPr>
        <p:spPr>
          <a:xfrm>
            <a:off x="19812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0" name="Frame 159"/>
          <p:cNvSpPr/>
          <p:nvPr/>
        </p:nvSpPr>
        <p:spPr>
          <a:xfrm>
            <a:off x="28956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Frame 160"/>
          <p:cNvSpPr/>
          <p:nvPr/>
        </p:nvSpPr>
        <p:spPr>
          <a:xfrm>
            <a:off x="38100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7" name="Frame 166"/>
          <p:cNvSpPr/>
          <p:nvPr/>
        </p:nvSpPr>
        <p:spPr>
          <a:xfrm>
            <a:off x="8458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Frame 162"/>
          <p:cNvSpPr/>
          <p:nvPr/>
        </p:nvSpPr>
        <p:spPr>
          <a:xfrm>
            <a:off x="2895600" y="3429000"/>
            <a:ext cx="838200" cy="8382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8" name="Frame 157"/>
          <p:cNvSpPr/>
          <p:nvPr/>
        </p:nvSpPr>
        <p:spPr>
          <a:xfrm>
            <a:off x="1981200" y="3733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Frame 156"/>
          <p:cNvSpPr/>
          <p:nvPr/>
        </p:nvSpPr>
        <p:spPr>
          <a:xfrm>
            <a:off x="1981200" y="2819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6" name="Frame 155"/>
          <p:cNvSpPr/>
          <p:nvPr/>
        </p:nvSpPr>
        <p:spPr>
          <a:xfrm>
            <a:off x="1981200" y="19050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5" name="Frame 154"/>
          <p:cNvSpPr/>
          <p:nvPr/>
        </p:nvSpPr>
        <p:spPr>
          <a:xfrm>
            <a:off x="1981200" y="990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3" name="Frame 152"/>
          <p:cNvSpPr/>
          <p:nvPr/>
        </p:nvSpPr>
        <p:spPr>
          <a:xfrm>
            <a:off x="1524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8" name="Frame 147"/>
          <p:cNvSpPr/>
          <p:nvPr/>
        </p:nvSpPr>
        <p:spPr>
          <a:xfrm>
            <a:off x="10668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9" name="Frame 148"/>
          <p:cNvSpPr/>
          <p:nvPr/>
        </p:nvSpPr>
        <p:spPr>
          <a:xfrm>
            <a:off x="152400" y="3733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1" name="Picture 7" descr="C:\Documents and Settings\JFOSSETT.AHS-L216-77082.003\Local Settings\Temporary Internet Files\Content.IE5\ESAWWJTT\MP90044859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38600"/>
            <a:ext cx="9144000" cy="2809411"/>
          </a:xfrm>
          <a:prstGeom prst="rect">
            <a:avLst/>
          </a:prstGeom>
          <a:noFill/>
        </p:spPr>
      </p:pic>
      <p:pic>
        <p:nvPicPr>
          <p:cNvPr id="4" name="Picture 4" descr="http://www.thelamberts.com/webkinz_blog/wp-content/uploads/2009/11/PrincessPeaB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81000"/>
            <a:ext cx="2743200" cy="369788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1000"/>
            <a:ext cx="8229600" cy="23622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ench Script MT" pitchFamily="66" charset="0"/>
              </a:rPr>
              <a:t>The Queen </a:t>
            </a:r>
            <a:r>
              <a:rPr lang="en-US" sz="4800" b="1" dirty="0" smtClean="0">
                <a:latin typeface="French Script MT" pitchFamily="66" charset="0"/>
              </a:rPr>
              <a:t>knocked at the door and the little Pea heard </a:t>
            </a:r>
            <a:r>
              <a:rPr lang="en-US" sz="4800" b="1" dirty="0" smtClean="0">
                <a:latin typeface="French Script MT" pitchFamily="66" charset="0"/>
              </a:rPr>
              <a:t>her say </a:t>
            </a:r>
            <a:r>
              <a:rPr lang="en-US" sz="4800" b="1" dirty="0" smtClean="0">
                <a:latin typeface="French Script MT" pitchFamily="66" charset="0"/>
              </a:rPr>
              <a:t>“How did you sleep”? Then </a:t>
            </a:r>
            <a:r>
              <a:rPr lang="en-US" sz="4800" b="1" dirty="0" smtClean="0">
                <a:latin typeface="French Script MT" pitchFamily="66" charset="0"/>
              </a:rPr>
              <a:t>she </a:t>
            </a:r>
            <a:r>
              <a:rPr lang="en-US" sz="4800" b="1" dirty="0" smtClean="0">
                <a:latin typeface="French Script MT" pitchFamily="66" charset="0"/>
              </a:rPr>
              <a:t>came in and the </a:t>
            </a:r>
            <a:r>
              <a:rPr lang="en-US" sz="4800" b="1" dirty="0" smtClean="0">
                <a:latin typeface="French Script MT" pitchFamily="66" charset="0"/>
              </a:rPr>
              <a:t>Princess </a:t>
            </a:r>
            <a:r>
              <a:rPr lang="en-US" sz="4800" b="1" dirty="0" smtClean="0">
                <a:latin typeface="French Script MT" pitchFamily="66" charset="0"/>
              </a:rPr>
              <a:t>replied:</a:t>
            </a:r>
            <a:endParaRPr lang="en-US" sz="4800" b="1" dirty="0">
              <a:latin typeface="French Script MT" pitchFamily="66" charset="0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rot="439048">
            <a:off x="3907307" y="2352270"/>
            <a:ext cx="1143000" cy="1601064"/>
            <a:chOff x="3790" y="2400"/>
            <a:chExt cx="1058" cy="1710"/>
          </a:xfrm>
          <a:scene3d>
            <a:camera prst="orthographicFront">
              <a:rot lat="0" lon="10800000" rev="0"/>
            </a:camera>
            <a:lightRig rig="threePt" dir="t"/>
          </a:scene3d>
        </p:grpSpPr>
        <p:sp>
          <p:nvSpPr>
            <p:cNvPr id="7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790" y="2400"/>
              <a:ext cx="1058" cy="1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"/>
            <p:cNvSpPr>
              <a:spLocks/>
            </p:cNvSpPr>
            <p:nvPr/>
          </p:nvSpPr>
          <p:spPr bwMode="auto">
            <a:xfrm>
              <a:off x="4632" y="3258"/>
              <a:ext cx="59" cy="124"/>
            </a:xfrm>
            <a:custGeom>
              <a:avLst/>
              <a:gdLst/>
              <a:ahLst/>
              <a:cxnLst>
                <a:cxn ang="0">
                  <a:pos x="56" y="3"/>
                </a:cxn>
                <a:cxn ang="0">
                  <a:pos x="56" y="3"/>
                </a:cxn>
                <a:cxn ang="0">
                  <a:pos x="59" y="50"/>
                </a:cxn>
                <a:cxn ang="0">
                  <a:pos x="59" y="50"/>
                </a:cxn>
                <a:cxn ang="0">
                  <a:pos x="44" y="83"/>
                </a:cxn>
                <a:cxn ang="0">
                  <a:pos x="32" y="109"/>
                </a:cxn>
                <a:cxn ang="0">
                  <a:pos x="32" y="109"/>
                </a:cxn>
                <a:cxn ang="0">
                  <a:pos x="17" y="118"/>
                </a:cxn>
                <a:cxn ang="0">
                  <a:pos x="6" y="124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0" y="83"/>
                </a:cxn>
                <a:cxn ang="0">
                  <a:pos x="3" y="35"/>
                </a:cxn>
                <a:cxn ang="0">
                  <a:pos x="3" y="35"/>
                </a:cxn>
                <a:cxn ang="0">
                  <a:pos x="12" y="24"/>
                </a:cxn>
                <a:cxn ang="0">
                  <a:pos x="26" y="12"/>
                </a:cxn>
                <a:cxn ang="0">
                  <a:pos x="44" y="3"/>
                </a:cxn>
                <a:cxn ang="0">
                  <a:pos x="50" y="0"/>
                </a:cxn>
                <a:cxn ang="0">
                  <a:pos x="56" y="3"/>
                </a:cxn>
                <a:cxn ang="0">
                  <a:pos x="56" y="3"/>
                </a:cxn>
              </a:cxnLst>
              <a:rect l="0" t="0" r="r" b="b"/>
              <a:pathLst>
                <a:path w="59" h="124">
                  <a:moveTo>
                    <a:pt x="56" y="3"/>
                  </a:moveTo>
                  <a:lnTo>
                    <a:pt x="56" y="3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44" y="83"/>
                  </a:lnTo>
                  <a:lnTo>
                    <a:pt x="32" y="109"/>
                  </a:lnTo>
                  <a:lnTo>
                    <a:pt x="32" y="109"/>
                  </a:lnTo>
                  <a:lnTo>
                    <a:pt x="17" y="118"/>
                  </a:lnTo>
                  <a:lnTo>
                    <a:pt x="6" y="124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83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12" y="24"/>
                  </a:lnTo>
                  <a:lnTo>
                    <a:pt x="26" y="12"/>
                  </a:lnTo>
                  <a:lnTo>
                    <a:pt x="44" y="3"/>
                  </a:lnTo>
                  <a:lnTo>
                    <a:pt x="50" y="0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4566" y="3220"/>
              <a:ext cx="155" cy="88"/>
            </a:xfrm>
            <a:custGeom>
              <a:avLst/>
              <a:gdLst/>
              <a:ahLst/>
              <a:cxnLst>
                <a:cxn ang="0">
                  <a:pos x="149" y="6"/>
                </a:cxn>
                <a:cxn ang="0">
                  <a:pos x="149" y="6"/>
                </a:cxn>
                <a:cxn ang="0">
                  <a:pos x="152" y="17"/>
                </a:cxn>
                <a:cxn ang="0">
                  <a:pos x="152" y="29"/>
                </a:cxn>
                <a:cxn ang="0">
                  <a:pos x="152" y="29"/>
                </a:cxn>
                <a:cxn ang="0">
                  <a:pos x="155" y="47"/>
                </a:cxn>
                <a:cxn ang="0">
                  <a:pos x="155" y="47"/>
                </a:cxn>
                <a:cxn ang="0">
                  <a:pos x="155" y="50"/>
                </a:cxn>
                <a:cxn ang="0">
                  <a:pos x="152" y="53"/>
                </a:cxn>
                <a:cxn ang="0">
                  <a:pos x="146" y="59"/>
                </a:cxn>
                <a:cxn ang="0">
                  <a:pos x="137" y="59"/>
                </a:cxn>
                <a:cxn ang="0">
                  <a:pos x="131" y="56"/>
                </a:cxn>
                <a:cxn ang="0">
                  <a:pos x="128" y="53"/>
                </a:cxn>
                <a:cxn ang="0">
                  <a:pos x="128" y="53"/>
                </a:cxn>
                <a:cxn ang="0">
                  <a:pos x="128" y="62"/>
                </a:cxn>
                <a:cxn ang="0">
                  <a:pos x="122" y="70"/>
                </a:cxn>
                <a:cxn ang="0">
                  <a:pos x="122" y="70"/>
                </a:cxn>
                <a:cxn ang="0">
                  <a:pos x="116" y="70"/>
                </a:cxn>
                <a:cxn ang="0">
                  <a:pos x="110" y="73"/>
                </a:cxn>
                <a:cxn ang="0">
                  <a:pos x="110" y="73"/>
                </a:cxn>
                <a:cxn ang="0">
                  <a:pos x="104" y="70"/>
                </a:cxn>
                <a:cxn ang="0">
                  <a:pos x="101" y="67"/>
                </a:cxn>
                <a:cxn ang="0">
                  <a:pos x="101" y="67"/>
                </a:cxn>
                <a:cxn ang="0">
                  <a:pos x="98" y="73"/>
                </a:cxn>
                <a:cxn ang="0">
                  <a:pos x="89" y="76"/>
                </a:cxn>
                <a:cxn ang="0">
                  <a:pos x="78" y="82"/>
                </a:cxn>
                <a:cxn ang="0">
                  <a:pos x="78" y="82"/>
                </a:cxn>
                <a:cxn ang="0">
                  <a:pos x="69" y="82"/>
                </a:cxn>
                <a:cxn ang="0">
                  <a:pos x="60" y="79"/>
                </a:cxn>
                <a:cxn ang="0">
                  <a:pos x="60" y="79"/>
                </a:cxn>
                <a:cxn ang="0">
                  <a:pos x="54" y="76"/>
                </a:cxn>
                <a:cxn ang="0">
                  <a:pos x="48" y="73"/>
                </a:cxn>
                <a:cxn ang="0">
                  <a:pos x="48" y="73"/>
                </a:cxn>
                <a:cxn ang="0">
                  <a:pos x="48" y="79"/>
                </a:cxn>
                <a:cxn ang="0">
                  <a:pos x="42" y="82"/>
                </a:cxn>
                <a:cxn ang="0">
                  <a:pos x="33" y="88"/>
                </a:cxn>
                <a:cxn ang="0">
                  <a:pos x="21" y="88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3" y="79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6" y="41"/>
                </a:cxn>
                <a:cxn ang="0">
                  <a:pos x="6" y="41"/>
                </a:cxn>
                <a:cxn ang="0">
                  <a:pos x="6" y="38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12" y="32"/>
                </a:cxn>
                <a:cxn ang="0">
                  <a:pos x="18" y="35"/>
                </a:cxn>
                <a:cxn ang="0">
                  <a:pos x="18" y="35"/>
                </a:cxn>
                <a:cxn ang="0">
                  <a:pos x="36" y="32"/>
                </a:cxn>
                <a:cxn ang="0">
                  <a:pos x="54" y="29"/>
                </a:cxn>
                <a:cxn ang="0">
                  <a:pos x="54" y="29"/>
                </a:cxn>
                <a:cxn ang="0">
                  <a:pos x="80" y="23"/>
                </a:cxn>
                <a:cxn ang="0">
                  <a:pos x="80" y="23"/>
                </a:cxn>
                <a:cxn ang="0">
                  <a:pos x="104" y="17"/>
                </a:cxn>
                <a:cxn ang="0">
                  <a:pos x="104" y="17"/>
                </a:cxn>
                <a:cxn ang="0">
                  <a:pos x="125" y="8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6"/>
                </a:cxn>
              </a:cxnLst>
              <a:rect l="0" t="0" r="r" b="b"/>
              <a:pathLst>
                <a:path w="155" h="88">
                  <a:moveTo>
                    <a:pt x="149" y="6"/>
                  </a:moveTo>
                  <a:lnTo>
                    <a:pt x="149" y="6"/>
                  </a:lnTo>
                  <a:lnTo>
                    <a:pt x="152" y="17"/>
                  </a:lnTo>
                  <a:lnTo>
                    <a:pt x="152" y="29"/>
                  </a:lnTo>
                  <a:lnTo>
                    <a:pt x="152" y="29"/>
                  </a:lnTo>
                  <a:lnTo>
                    <a:pt x="155" y="47"/>
                  </a:lnTo>
                  <a:lnTo>
                    <a:pt x="155" y="47"/>
                  </a:lnTo>
                  <a:lnTo>
                    <a:pt x="155" y="50"/>
                  </a:lnTo>
                  <a:lnTo>
                    <a:pt x="152" y="53"/>
                  </a:lnTo>
                  <a:lnTo>
                    <a:pt x="146" y="59"/>
                  </a:lnTo>
                  <a:lnTo>
                    <a:pt x="137" y="59"/>
                  </a:lnTo>
                  <a:lnTo>
                    <a:pt x="131" y="56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62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6" y="70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04" y="70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98" y="73"/>
                  </a:lnTo>
                  <a:lnTo>
                    <a:pt x="89" y="76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69" y="82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54" y="76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8" y="79"/>
                  </a:lnTo>
                  <a:lnTo>
                    <a:pt x="42" y="82"/>
                  </a:lnTo>
                  <a:lnTo>
                    <a:pt x="33" y="88"/>
                  </a:lnTo>
                  <a:lnTo>
                    <a:pt x="21" y="88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3" y="79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12" y="32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36" y="32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80" y="23"/>
                  </a:lnTo>
                  <a:lnTo>
                    <a:pt x="80" y="23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25" y="8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6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"/>
            <p:cNvSpPr>
              <a:spLocks/>
            </p:cNvSpPr>
            <p:nvPr/>
          </p:nvSpPr>
          <p:spPr bwMode="auto">
            <a:xfrm>
              <a:off x="4501" y="2795"/>
              <a:ext cx="225" cy="537"/>
            </a:xfrm>
            <a:custGeom>
              <a:avLst/>
              <a:gdLst/>
              <a:ahLst/>
              <a:cxnLst>
                <a:cxn ang="0">
                  <a:pos x="131" y="33"/>
                </a:cxn>
                <a:cxn ang="0">
                  <a:pos x="131" y="33"/>
                </a:cxn>
                <a:cxn ang="0">
                  <a:pos x="131" y="53"/>
                </a:cxn>
                <a:cxn ang="0">
                  <a:pos x="134" y="106"/>
                </a:cxn>
                <a:cxn ang="0">
                  <a:pos x="137" y="142"/>
                </a:cxn>
                <a:cxn ang="0">
                  <a:pos x="143" y="174"/>
                </a:cxn>
                <a:cxn ang="0">
                  <a:pos x="151" y="209"/>
                </a:cxn>
                <a:cxn ang="0">
                  <a:pos x="163" y="242"/>
                </a:cxn>
                <a:cxn ang="0">
                  <a:pos x="163" y="242"/>
                </a:cxn>
                <a:cxn ang="0">
                  <a:pos x="190" y="307"/>
                </a:cxn>
                <a:cxn ang="0">
                  <a:pos x="208" y="369"/>
                </a:cxn>
                <a:cxn ang="0">
                  <a:pos x="220" y="419"/>
                </a:cxn>
                <a:cxn ang="0">
                  <a:pos x="225" y="445"/>
                </a:cxn>
                <a:cxn ang="0">
                  <a:pos x="225" y="445"/>
                </a:cxn>
                <a:cxn ang="0">
                  <a:pos x="208" y="460"/>
                </a:cxn>
                <a:cxn ang="0">
                  <a:pos x="160" y="492"/>
                </a:cxn>
                <a:cxn ang="0">
                  <a:pos x="128" y="510"/>
                </a:cxn>
                <a:cxn ang="0">
                  <a:pos x="98" y="525"/>
                </a:cxn>
                <a:cxn ang="0">
                  <a:pos x="65" y="534"/>
                </a:cxn>
                <a:cxn ang="0">
                  <a:pos x="51" y="537"/>
                </a:cxn>
                <a:cxn ang="0">
                  <a:pos x="36" y="537"/>
                </a:cxn>
                <a:cxn ang="0">
                  <a:pos x="36" y="537"/>
                </a:cxn>
                <a:cxn ang="0">
                  <a:pos x="27" y="537"/>
                </a:cxn>
                <a:cxn ang="0">
                  <a:pos x="21" y="534"/>
                </a:cxn>
                <a:cxn ang="0">
                  <a:pos x="12" y="519"/>
                </a:cxn>
                <a:cxn ang="0">
                  <a:pos x="6" y="501"/>
                </a:cxn>
                <a:cxn ang="0">
                  <a:pos x="3" y="478"/>
                </a:cxn>
                <a:cxn ang="0">
                  <a:pos x="0" y="451"/>
                </a:cxn>
                <a:cxn ang="0">
                  <a:pos x="3" y="419"/>
                </a:cxn>
                <a:cxn ang="0">
                  <a:pos x="9" y="351"/>
                </a:cxn>
                <a:cxn ang="0">
                  <a:pos x="18" y="277"/>
                </a:cxn>
                <a:cxn ang="0">
                  <a:pos x="30" y="212"/>
                </a:cxn>
                <a:cxn ang="0">
                  <a:pos x="48" y="124"/>
                </a:cxn>
                <a:cxn ang="0">
                  <a:pos x="48" y="124"/>
                </a:cxn>
                <a:cxn ang="0">
                  <a:pos x="51" y="74"/>
                </a:cxn>
                <a:cxn ang="0">
                  <a:pos x="54" y="47"/>
                </a:cxn>
                <a:cxn ang="0">
                  <a:pos x="60" y="24"/>
                </a:cxn>
                <a:cxn ang="0">
                  <a:pos x="62" y="15"/>
                </a:cxn>
                <a:cxn ang="0">
                  <a:pos x="68" y="6"/>
                </a:cxn>
                <a:cxn ang="0">
                  <a:pos x="74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9"/>
                </a:cxn>
                <a:cxn ang="0">
                  <a:pos x="116" y="18"/>
                </a:cxn>
                <a:cxn ang="0">
                  <a:pos x="131" y="33"/>
                </a:cxn>
                <a:cxn ang="0">
                  <a:pos x="131" y="33"/>
                </a:cxn>
              </a:cxnLst>
              <a:rect l="0" t="0" r="r" b="b"/>
              <a:pathLst>
                <a:path w="225" h="537">
                  <a:moveTo>
                    <a:pt x="131" y="33"/>
                  </a:moveTo>
                  <a:lnTo>
                    <a:pt x="131" y="33"/>
                  </a:lnTo>
                  <a:lnTo>
                    <a:pt x="131" y="53"/>
                  </a:lnTo>
                  <a:lnTo>
                    <a:pt x="134" y="106"/>
                  </a:lnTo>
                  <a:lnTo>
                    <a:pt x="137" y="142"/>
                  </a:lnTo>
                  <a:lnTo>
                    <a:pt x="143" y="174"/>
                  </a:lnTo>
                  <a:lnTo>
                    <a:pt x="151" y="209"/>
                  </a:lnTo>
                  <a:lnTo>
                    <a:pt x="163" y="242"/>
                  </a:lnTo>
                  <a:lnTo>
                    <a:pt x="163" y="242"/>
                  </a:lnTo>
                  <a:lnTo>
                    <a:pt x="190" y="307"/>
                  </a:lnTo>
                  <a:lnTo>
                    <a:pt x="208" y="369"/>
                  </a:lnTo>
                  <a:lnTo>
                    <a:pt x="220" y="419"/>
                  </a:lnTo>
                  <a:lnTo>
                    <a:pt x="225" y="445"/>
                  </a:lnTo>
                  <a:lnTo>
                    <a:pt x="225" y="445"/>
                  </a:lnTo>
                  <a:lnTo>
                    <a:pt x="208" y="460"/>
                  </a:lnTo>
                  <a:lnTo>
                    <a:pt x="160" y="492"/>
                  </a:lnTo>
                  <a:lnTo>
                    <a:pt x="128" y="510"/>
                  </a:lnTo>
                  <a:lnTo>
                    <a:pt x="98" y="525"/>
                  </a:lnTo>
                  <a:lnTo>
                    <a:pt x="65" y="534"/>
                  </a:lnTo>
                  <a:lnTo>
                    <a:pt x="51" y="537"/>
                  </a:lnTo>
                  <a:lnTo>
                    <a:pt x="36" y="537"/>
                  </a:lnTo>
                  <a:lnTo>
                    <a:pt x="36" y="537"/>
                  </a:lnTo>
                  <a:lnTo>
                    <a:pt x="27" y="537"/>
                  </a:lnTo>
                  <a:lnTo>
                    <a:pt x="21" y="534"/>
                  </a:lnTo>
                  <a:lnTo>
                    <a:pt x="12" y="519"/>
                  </a:lnTo>
                  <a:lnTo>
                    <a:pt x="6" y="501"/>
                  </a:lnTo>
                  <a:lnTo>
                    <a:pt x="3" y="478"/>
                  </a:lnTo>
                  <a:lnTo>
                    <a:pt x="0" y="451"/>
                  </a:lnTo>
                  <a:lnTo>
                    <a:pt x="3" y="419"/>
                  </a:lnTo>
                  <a:lnTo>
                    <a:pt x="9" y="351"/>
                  </a:lnTo>
                  <a:lnTo>
                    <a:pt x="18" y="277"/>
                  </a:lnTo>
                  <a:lnTo>
                    <a:pt x="30" y="212"/>
                  </a:lnTo>
                  <a:lnTo>
                    <a:pt x="48" y="124"/>
                  </a:lnTo>
                  <a:lnTo>
                    <a:pt x="48" y="124"/>
                  </a:lnTo>
                  <a:lnTo>
                    <a:pt x="51" y="74"/>
                  </a:lnTo>
                  <a:lnTo>
                    <a:pt x="54" y="47"/>
                  </a:lnTo>
                  <a:lnTo>
                    <a:pt x="60" y="24"/>
                  </a:lnTo>
                  <a:lnTo>
                    <a:pt x="62" y="15"/>
                  </a:lnTo>
                  <a:lnTo>
                    <a:pt x="68" y="6"/>
                  </a:lnTo>
                  <a:lnTo>
                    <a:pt x="74" y="3"/>
                  </a:lnTo>
                  <a:lnTo>
                    <a:pt x="83" y="0"/>
                  </a:lnTo>
                  <a:lnTo>
                    <a:pt x="92" y="3"/>
                  </a:lnTo>
                  <a:lnTo>
                    <a:pt x="104" y="9"/>
                  </a:lnTo>
                  <a:lnTo>
                    <a:pt x="116" y="18"/>
                  </a:lnTo>
                  <a:lnTo>
                    <a:pt x="131" y="33"/>
                  </a:lnTo>
                  <a:lnTo>
                    <a:pt x="131" y="33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4273" y="3411"/>
              <a:ext cx="569" cy="625"/>
            </a:xfrm>
            <a:custGeom>
              <a:avLst/>
              <a:gdLst/>
              <a:ahLst/>
              <a:cxnLst>
                <a:cxn ang="0">
                  <a:pos x="385" y="47"/>
                </a:cxn>
                <a:cxn ang="0">
                  <a:pos x="385" y="47"/>
                </a:cxn>
                <a:cxn ang="0">
                  <a:pos x="388" y="77"/>
                </a:cxn>
                <a:cxn ang="0">
                  <a:pos x="400" y="151"/>
                </a:cxn>
                <a:cxn ang="0">
                  <a:pos x="409" y="195"/>
                </a:cxn>
                <a:cxn ang="0">
                  <a:pos x="421" y="236"/>
                </a:cxn>
                <a:cxn ang="0">
                  <a:pos x="436" y="277"/>
                </a:cxn>
                <a:cxn ang="0">
                  <a:pos x="445" y="295"/>
                </a:cxn>
                <a:cxn ang="0">
                  <a:pos x="453" y="310"/>
                </a:cxn>
                <a:cxn ang="0">
                  <a:pos x="453" y="310"/>
                </a:cxn>
                <a:cxn ang="0">
                  <a:pos x="474" y="339"/>
                </a:cxn>
                <a:cxn ang="0">
                  <a:pos x="495" y="375"/>
                </a:cxn>
                <a:cxn ang="0">
                  <a:pos x="534" y="443"/>
                </a:cxn>
                <a:cxn ang="0">
                  <a:pos x="569" y="516"/>
                </a:cxn>
                <a:cxn ang="0">
                  <a:pos x="569" y="516"/>
                </a:cxn>
                <a:cxn ang="0">
                  <a:pos x="545" y="504"/>
                </a:cxn>
                <a:cxn ang="0">
                  <a:pos x="519" y="499"/>
                </a:cxn>
                <a:cxn ang="0">
                  <a:pos x="483" y="490"/>
                </a:cxn>
                <a:cxn ang="0">
                  <a:pos x="462" y="490"/>
                </a:cxn>
                <a:cxn ang="0">
                  <a:pos x="439" y="490"/>
                </a:cxn>
                <a:cxn ang="0">
                  <a:pos x="412" y="493"/>
                </a:cxn>
                <a:cxn ang="0">
                  <a:pos x="385" y="499"/>
                </a:cxn>
                <a:cxn ang="0">
                  <a:pos x="359" y="507"/>
                </a:cxn>
                <a:cxn ang="0">
                  <a:pos x="329" y="522"/>
                </a:cxn>
                <a:cxn ang="0">
                  <a:pos x="299" y="537"/>
                </a:cxn>
                <a:cxn ang="0">
                  <a:pos x="270" y="557"/>
                </a:cxn>
                <a:cxn ang="0">
                  <a:pos x="270" y="557"/>
                </a:cxn>
                <a:cxn ang="0">
                  <a:pos x="234" y="581"/>
                </a:cxn>
                <a:cxn ang="0">
                  <a:pos x="202" y="599"/>
                </a:cxn>
                <a:cxn ang="0">
                  <a:pos x="172" y="611"/>
                </a:cxn>
                <a:cxn ang="0">
                  <a:pos x="142" y="619"/>
                </a:cxn>
                <a:cxn ang="0">
                  <a:pos x="116" y="625"/>
                </a:cxn>
                <a:cxn ang="0">
                  <a:pos x="92" y="625"/>
                </a:cxn>
                <a:cxn ang="0">
                  <a:pos x="68" y="622"/>
                </a:cxn>
                <a:cxn ang="0">
                  <a:pos x="50" y="616"/>
                </a:cxn>
                <a:cxn ang="0">
                  <a:pos x="33" y="608"/>
                </a:cxn>
                <a:cxn ang="0">
                  <a:pos x="18" y="596"/>
                </a:cxn>
                <a:cxn ang="0">
                  <a:pos x="9" y="584"/>
                </a:cxn>
                <a:cxn ang="0">
                  <a:pos x="3" y="569"/>
                </a:cxn>
                <a:cxn ang="0">
                  <a:pos x="0" y="552"/>
                </a:cxn>
                <a:cxn ang="0">
                  <a:pos x="0" y="534"/>
                </a:cxn>
                <a:cxn ang="0">
                  <a:pos x="6" y="516"/>
                </a:cxn>
                <a:cxn ang="0">
                  <a:pos x="15" y="496"/>
                </a:cxn>
                <a:cxn ang="0">
                  <a:pos x="15" y="496"/>
                </a:cxn>
                <a:cxn ang="0">
                  <a:pos x="92" y="357"/>
                </a:cxn>
                <a:cxn ang="0">
                  <a:pos x="151" y="257"/>
                </a:cxn>
                <a:cxn ang="0">
                  <a:pos x="213" y="157"/>
                </a:cxn>
                <a:cxn ang="0">
                  <a:pos x="243" y="109"/>
                </a:cxn>
                <a:cxn ang="0">
                  <a:pos x="273" y="71"/>
                </a:cxn>
                <a:cxn ang="0">
                  <a:pos x="299" y="39"/>
                </a:cxn>
                <a:cxn ang="0">
                  <a:pos x="326" y="12"/>
                </a:cxn>
                <a:cxn ang="0">
                  <a:pos x="338" y="6"/>
                </a:cxn>
                <a:cxn ang="0">
                  <a:pos x="347" y="0"/>
                </a:cxn>
                <a:cxn ang="0">
                  <a:pos x="356" y="0"/>
                </a:cxn>
                <a:cxn ang="0">
                  <a:pos x="365" y="0"/>
                </a:cxn>
                <a:cxn ang="0">
                  <a:pos x="371" y="6"/>
                </a:cxn>
                <a:cxn ang="0">
                  <a:pos x="376" y="15"/>
                </a:cxn>
                <a:cxn ang="0">
                  <a:pos x="382" y="30"/>
                </a:cxn>
                <a:cxn ang="0">
                  <a:pos x="385" y="47"/>
                </a:cxn>
                <a:cxn ang="0">
                  <a:pos x="385" y="47"/>
                </a:cxn>
              </a:cxnLst>
              <a:rect l="0" t="0" r="r" b="b"/>
              <a:pathLst>
                <a:path w="569" h="625">
                  <a:moveTo>
                    <a:pt x="385" y="47"/>
                  </a:moveTo>
                  <a:lnTo>
                    <a:pt x="385" y="47"/>
                  </a:lnTo>
                  <a:lnTo>
                    <a:pt x="388" y="77"/>
                  </a:lnTo>
                  <a:lnTo>
                    <a:pt x="400" y="151"/>
                  </a:lnTo>
                  <a:lnTo>
                    <a:pt x="409" y="195"/>
                  </a:lnTo>
                  <a:lnTo>
                    <a:pt x="421" y="236"/>
                  </a:lnTo>
                  <a:lnTo>
                    <a:pt x="436" y="277"/>
                  </a:lnTo>
                  <a:lnTo>
                    <a:pt x="445" y="295"/>
                  </a:lnTo>
                  <a:lnTo>
                    <a:pt x="453" y="310"/>
                  </a:lnTo>
                  <a:lnTo>
                    <a:pt x="453" y="310"/>
                  </a:lnTo>
                  <a:lnTo>
                    <a:pt x="474" y="339"/>
                  </a:lnTo>
                  <a:lnTo>
                    <a:pt x="495" y="375"/>
                  </a:lnTo>
                  <a:lnTo>
                    <a:pt x="534" y="443"/>
                  </a:lnTo>
                  <a:lnTo>
                    <a:pt x="569" y="516"/>
                  </a:lnTo>
                  <a:lnTo>
                    <a:pt x="569" y="516"/>
                  </a:lnTo>
                  <a:lnTo>
                    <a:pt x="545" y="504"/>
                  </a:lnTo>
                  <a:lnTo>
                    <a:pt x="519" y="499"/>
                  </a:lnTo>
                  <a:lnTo>
                    <a:pt x="483" y="490"/>
                  </a:lnTo>
                  <a:lnTo>
                    <a:pt x="462" y="490"/>
                  </a:lnTo>
                  <a:lnTo>
                    <a:pt x="439" y="490"/>
                  </a:lnTo>
                  <a:lnTo>
                    <a:pt x="412" y="493"/>
                  </a:lnTo>
                  <a:lnTo>
                    <a:pt x="385" y="499"/>
                  </a:lnTo>
                  <a:lnTo>
                    <a:pt x="359" y="507"/>
                  </a:lnTo>
                  <a:lnTo>
                    <a:pt x="329" y="522"/>
                  </a:lnTo>
                  <a:lnTo>
                    <a:pt x="299" y="537"/>
                  </a:lnTo>
                  <a:lnTo>
                    <a:pt x="270" y="557"/>
                  </a:lnTo>
                  <a:lnTo>
                    <a:pt x="270" y="557"/>
                  </a:lnTo>
                  <a:lnTo>
                    <a:pt x="234" y="581"/>
                  </a:lnTo>
                  <a:lnTo>
                    <a:pt x="202" y="599"/>
                  </a:lnTo>
                  <a:lnTo>
                    <a:pt x="172" y="611"/>
                  </a:lnTo>
                  <a:lnTo>
                    <a:pt x="142" y="619"/>
                  </a:lnTo>
                  <a:lnTo>
                    <a:pt x="116" y="625"/>
                  </a:lnTo>
                  <a:lnTo>
                    <a:pt x="92" y="625"/>
                  </a:lnTo>
                  <a:lnTo>
                    <a:pt x="68" y="622"/>
                  </a:lnTo>
                  <a:lnTo>
                    <a:pt x="50" y="616"/>
                  </a:lnTo>
                  <a:lnTo>
                    <a:pt x="33" y="608"/>
                  </a:lnTo>
                  <a:lnTo>
                    <a:pt x="18" y="596"/>
                  </a:lnTo>
                  <a:lnTo>
                    <a:pt x="9" y="584"/>
                  </a:lnTo>
                  <a:lnTo>
                    <a:pt x="3" y="569"/>
                  </a:lnTo>
                  <a:lnTo>
                    <a:pt x="0" y="552"/>
                  </a:lnTo>
                  <a:lnTo>
                    <a:pt x="0" y="534"/>
                  </a:lnTo>
                  <a:lnTo>
                    <a:pt x="6" y="516"/>
                  </a:lnTo>
                  <a:lnTo>
                    <a:pt x="15" y="496"/>
                  </a:lnTo>
                  <a:lnTo>
                    <a:pt x="15" y="496"/>
                  </a:lnTo>
                  <a:lnTo>
                    <a:pt x="92" y="357"/>
                  </a:lnTo>
                  <a:lnTo>
                    <a:pt x="151" y="257"/>
                  </a:lnTo>
                  <a:lnTo>
                    <a:pt x="213" y="157"/>
                  </a:lnTo>
                  <a:lnTo>
                    <a:pt x="243" y="109"/>
                  </a:lnTo>
                  <a:lnTo>
                    <a:pt x="273" y="71"/>
                  </a:lnTo>
                  <a:lnTo>
                    <a:pt x="299" y="39"/>
                  </a:lnTo>
                  <a:lnTo>
                    <a:pt x="326" y="12"/>
                  </a:lnTo>
                  <a:lnTo>
                    <a:pt x="338" y="6"/>
                  </a:lnTo>
                  <a:lnTo>
                    <a:pt x="347" y="0"/>
                  </a:lnTo>
                  <a:lnTo>
                    <a:pt x="356" y="0"/>
                  </a:lnTo>
                  <a:lnTo>
                    <a:pt x="365" y="0"/>
                  </a:lnTo>
                  <a:lnTo>
                    <a:pt x="371" y="6"/>
                  </a:lnTo>
                  <a:lnTo>
                    <a:pt x="376" y="15"/>
                  </a:lnTo>
                  <a:lnTo>
                    <a:pt x="382" y="30"/>
                  </a:lnTo>
                  <a:lnTo>
                    <a:pt x="385" y="47"/>
                  </a:lnTo>
                  <a:lnTo>
                    <a:pt x="385" y="47"/>
                  </a:lnTo>
                  <a:close/>
                </a:path>
              </a:pathLst>
            </a:custGeom>
            <a:solidFill>
              <a:srgbClr val="6A8B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3796" y="3789"/>
              <a:ext cx="895" cy="315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24" y="47"/>
                </a:cxn>
                <a:cxn ang="0">
                  <a:pos x="6" y="76"/>
                </a:cxn>
                <a:cxn ang="0">
                  <a:pos x="0" y="85"/>
                </a:cxn>
                <a:cxn ang="0">
                  <a:pos x="0" y="97"/>
                </a:cxn>
                <a:cxn ang="0">
                  <a:pos x="21" y="103"/>
                </a:cxn>
                <a:cxn ang="0">
                  <a:pos x="38" y="106"/>
                </a:cxn>
                <a:cxn ang="0">
                  <a:pos x="80" y="112"/>
                </a:cxn>
                <a:cxn ang="0">
                  <a:pos x="121" y="121"/>
                </a:cxn>
                <a:cxn ang="0">
                  <a:pos x="139" y="132"/>
                </a:cxn>
                <a:cxn ang="0">
                  <a:pos x="160" y="162"/>
                </a:cxn>
                <a:cxn ang="0">
                  <a:pos x="166" y="177"/>
                </a:cxn>
                <a:cxn ang="0">
                  <a:pos x="172" y="212"/>
                </a:cxn>
                <a:cxn ang="0">
                  <a:pos x="181" y="227"/>
                </a:cxn>
                <a:cxn ang="0">
                  <a:pos x="196" y="236"/>
                </a:cxn>
                <a:cxn ang="0">
                  <a:pos x="210" y="241"/>
                </a:cxn>
                <a:cxn ang="0">
                  <a:pos x="246" y="238"/>
                </a:cxn>
                <a:cxn ang="0">
                  <a:pos x="281" y="233"/>
                </a:cxn>
                <a:cxn ang="0">
                  <a:pos x="293" y="236"/>
                </a:cxn>
                <a:cxn ang="0">
                  <a:pos x="308" y="241"/>
                </a:cxn>
                <a:cxn ang="0">
                  <a:pos x="323" y="268"/>
                </a:cxn>
                <a:cxn ang="0">
                  <a:pos x="335" y="277"/>
                </a:cxn>
                <a:cxn ang="0">
                  <a:pos x="356" y="286"/>
                </a:cxn>
                <a:cxn ang="0">
                  <a:pos x="403" y="286"/>
                </a:cxn>
                <a:cxn ang="0">
                  <a:pos x="424" y="280"/>
                </a:cxn>
                <a:cxn ang="0">
                  <a:pos x="486" y="271"/>
                </a:cxn>
                <a:cxn ang="0">
                  <a:pos x="501" y="271"/>
                </a:cxn>
                <a:cxn ang="0">
                  <a:pos x="516" y="274"/>
                </a:cxn>
                <a:cxn ang="0">
                  <a:pos x="545" y="294"/>
                </a:cxn>
                <a:cxn ang="0">
                  <a:pos x="563" y="297"/>
                </a:cxn>
                <a:cxn ang="0">
                  <a:pos x="602" y="297"/>
                </a:cxn>
                <a:cxn ang="0">
                  <a:pos x="619" y="294"/>
                </a:cxn>
                <a:cxn ang="0">
                  <a:pos x="634" y="286"/>
                </a:cxn>
                <a:cxn ang="0">
                  <a:pos x="640" y="286"/>
                </a:cxn>
                <a:cxn ang="0">
                  <a:pos x="661" y="294"/>
                </a:cxn>
                <a:cxn ang="0">
                  <a:pos x="679" y="306"/>
                </a:cxn>
                <a:cxn ang="0">
                  <a:pos x="711" y="315"/>
                </a:cxn>
                <a:cxn ang="0">
                  <a:pos x="744" y="312"/>
                </a:cxn>
                <a:cxn ang="0">
                  <a:pos x="750" y="309"/>
                </a:cxn>
                <a:cxn ang="0">
                  <a:pos x="767" y="294"/>
                </a:cxn>
                <a:cxn ang="0">
                  <a:pos x="779" y="292"/>
                </a:cxn>
                <a:cxn ang="0">
                  <a:pos x="794" y="289"/>
                </a:cxn>
                <a:cxn ang="0">
                  <a:pos x="839" y="292"/>
                </a:cxn>
                <a:cxn ang="0">
                  <a:pos x="853" y="289"/>
                </a:cxn>
                <a:cxn ang="0">
                  <a:pos x="889" y="274"/>
                </a:cxn>
                <a:cxn ang="0">
                  <a:pos x="895" y="265"/>
                </a:cxn>
                <a:cxn ang="0">
                  <a:pos x="859" y="256"/>
                </a:cxn>
                <a:cxn ang="0">
                  <a:pos x="827" y="230"/>
                </a:cxn>
                <a:cxn ang="0">
                  <a:pos x="812" y="209"/>
                </a:cxn>
                <a:cxn ang="0">
                  <a:pos x="797" y="185"/>
                </a:cxn>
                <a:cxn ang="0">
                  <a:pos x="765" y="141"/>
                </a:cxn>
                <a:cxn ang="0">
                  <a:pos x="756" y="123"/>
                </a:cxn>
                <a:cxn ang="0">
                  <a:pos x="717" y="129"/>
                </a:cxn>
                <a:cxn ang="0">
                  <a:pos x="690" y="132"/>
                </a:cxn>
                <a:cxn ang="0">
                  <a:pos x="619" y="126"/>
                </a:cxn>
                <a:cxn ang="0">
                  <a:pos x="513" y="115"/>
                </a:cxn>
                <a:cxn ang="0">
                  <a:pos x="409" y="100"/>
                </a:cxn>
                <a:cxn ang="0">
                  <a:pos x="332" y="82"/>
                </a:cxn>
                <a:cxn ang="0">
                  <a:pos x="261" y="56"/>
                </a:cxn>
                <a:cxn ang="0">
                  <a:pos x="228" y="41"/>
                </a:cxn>
                <a:cxn ang="0">
                  <a:pos x="196" y="23"/>
                </a:cxn>
                <a:cxn ang="0">
                  <a:pos x="169" y="6"/>
                </a:cxn>
                <a:cxn ang="0">
                  <a:pos x="18" y="14"/>
                </a:cxn>
              </a:cxnLst>
              <a:rect l="0" t="0" r="r" b="b"/>
              <a:pathLst>
                <a:path w="895" h="315">
                  <a:moveTo>
                    <a:pt x="18" y="14"/>
                  </a:moveTo>
                  <a:lnTo>
                    <a:pt x="18" y="14"/>
                  </a:lnTo>
                  <a:lnTo>
                    <a:pt x="24" y="35"/>
                  </a:lnTo>
                  <a:lnTo>
                    <a:pt x="24" y="47"/>
                  </a:lnTo>
                  <a:lnTo>
                    <a:pt x="18" y="59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6" y="100"/>
                  </a:lnTo>
                  <a:lnTo>
                    <a:pt x="21" y="103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59" y="109"/>
                  </a:lnTo>
                  <a:lnTo>
                    <a:pt x="80" y="112"/>
                  </a:lnTo>
                  <a:lnTo>
                    <a:pt x="104" y="115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39" y="132"/>
                  </a:lnTo>
                  <a:lnTo>
                    <a:pt x="151" y="144"/>
                  </a:lnTo>
                  <a:lnTo>
                    <a:pt x="160" y="162"/>
                  </a:lnTo>
                  <a:lnTo>
                    <a:pt x="166" y="177"/>
                  </a:lnTo>
                  <a:lnTo>
                    <a:pt x="166" y="177"/>
                  </a:lnTo>
                  <a:lnTo>
                    <a:pt x="169" y="197"/>
                  </a:lnTo>
                  <a:lnTo>
                    <a:pt x="172" y="212"/>
                  </a:lnTo>
                  <a:lnTo>
                    <a:pt x="175" y="221"/>
                  </a:lnTo>
                  <a:lnTo>
                    <a:pt x="181" y="227"/>
                  </a:lnTo>
                  <a:lnTo>
                    <a:pt x="187" y="233"/>
                  </a:lnTo>
                  <a:lnTo>
                    <a:pt x="196" y="236"/>
                  </a:lnTo>
                  <a:lnTo>
                    <a:pt x="196" y="236"/>
                  </a:lnTo>
                  <a:lnTo>
                    <a:pt x="210" y="241"/>
                  </a:lnTo>
                  <a:lnTo>
                    <a:pt x="222" y="241"/>
                  </a:lnTo>
                  <a:lnTo>
                    <a:pt x="246" y="238"/>
                  </a:lnTo>
                  <a:lnTo>
                    <a:pt x="270" y="233"/>
                  </a:lnTo>
                  <a:lnTo>
                    <a:pt x="281" y="233"/>
                  </a:lnTo>
                  <a:lnTo>
                    <a:pt x="293" y="236"/>
                  </a:lnTo>
                  <a:lnTo>
                    <a:pt x="293" y="236"/>
                  </a:lnTo>
                  <a:lnTo>
                    <a:pt x="302" y="238"/>
                  </a:lnTo>
                  <a:lnTo>
                    <a:pt x="308" y="241"/>
                  </a:lnTo>
                  <a:lnTo>
                    <a:pt x="317" y="253"/>
                  </a:lnTo>
                  <a:lnTo>
                    <a:pt x="323" y="268"/>
                  </a:lnTo>
                  <a:lnTo>
                    <a:pt x="329" y="271"/>
                  </a:lnTo>
                  <a:lnTo>
                    <a:pt x="335" y="277"/>
                  </a:lnTo>
                  <a:lnTo>
                    <a:pt x="335" y="277"/>
                  </a:lnTo>
                  <a:lnTo>
                    <a:pt x="356" y="286"/>
                  </a:lnTo>
                  <a:lnTo>
                    <a:pt x="379" y="289"/>
                  </a:lnTo>
                  <a:lnTo>
                    <a:pt x="403" y="286"/>
                  </a:lnTo>
                  <a:lnTo>
                    <a:pt x="424" y="280"/>
                  </a:lnTo>
                  <a:lnTo>
                    <a:pt x="424" y="280"/>
                  </a:lnTo>
                  <a:lnTo>
                    <a:pt x="453" y="274"/>
                  </a:lnTo>
                  <a:lnTo>
                    <a:pt x="486" y="271"/>
                  </a:lnTo>
                  <a:lnTo>
                    <a:pt x="486" y="271"/>
                  </a:lnTo>
                  <a:lnTo>
                    <a:pt x="501" y="271"/>
                  </a:lnTo>
                  <a:lnTo>
                    <a:pt x="516" y="274"/>
                  </a:lnTo>
                  <a:lnTo>
                    <a:pt x="516" y="274"/>
                  </a:lnTo>
                  <a:lnTo>
                    <a:pt x="530" y="283"/>
                  </a:lnTo>
                  <a:lnTo>
                    <a:pt x="545" y="294"/>
                  </a:lnTo>
                  <a:lnTo>
                    <a:pt x="545" y="294"/>
                  </a:lnTo>
                  <a:lnTo>
                    <a:pt x="563" y="297"/>
                  </a:lnTo>
                  <a:lnTo>
                    <a:pt x="581" y="297"/>
                  </a:lnTo>
                  <a:lnTo>
                    <a:pt x="602" y="297"/>
                  </a:lnTo>
                  <a:lnTo>
                    <a:pt x="619" y="294"/>
                  </a:lnTo>
                  <a:lnTo>
                    <a:pt x="619" y="294"/>
                  </a:lnTo>
                  <a:lnTo>
                    <a:pt x="628" y="289"/>
                  </a:lnTo>
                  <a:lnTo>
                    <a:pt x="634" y="286"/>
                  </a:lnTo>
                  <a:lnTo>
                    <a:pt x="640" y="286"/>
                  </a:lnTo>
                  <a:lnTo>
                    <a:pt x="640" y="286"/>
                  </a:lnTo>
                  <a:lnTo>
                    <a:pt x="649" y="289"/>
                  </a:lnTo>
                  <a:lnTo>
                    <a:pt x="661" y="294"/>
                  </a:lnTo>
                  <a:lnTo>
                    <a:pt x="679" y="306"/>
                  </a:lnTo>
                  <a:lnTo>
                    <a:pt x="679" y="306"/>
                  </a:lnTo>
                  <a:lnTo>
                    <a:pt x="693" y="312"/>
                  </a:lnTo>
                  <a:lnTo>
                    <a:pt x="711" y="315"/>
                  </a:lnTo>
                  <a:lnTo>
                    <a:pt x="729" y="315"/>
                  </a:lnTo>
                  <a:lnTo>
                    <a:pt x="744" y="312"/>
                  </a:lnTo>
                  <a:lnTo>
                    <a:pt x="744" y="312"/>
                  </a:lnTo>
                  <a:lnTo>
                    <a:pt x="750" y="309"/>
                  </a:lnTo>
                  <a:lnTo>
                    <a:pt x="756" y="303"/>
                  </a:lnTo>
                  <a:lnTo>
                    <a:pt x="767" y="294"/>
                  </a:lnTo>
                  <a:lnTo>
                    <a:pt x="767" y="294"/>
                  </a:lnTo>
                  <a:lnTo>
                    <a:pt x="779" y="292"/>
                  </a:lnTo>
                  <a:lnTo>
                    <a:pt x="794" y="289"/>
                  </a:lnTo>
                  <a:lnTo>
                    <a:pt x="794" y="289"/>
                  </a:lnTo>
                  <a:lnTo>
                    <a:pt x="824" y="292"/>
                  </a:lnTo>
                  <a:lnTo>
                    <a:pt x="839" y="292"/>
                  </a:lnTo>
                  <a:lnTo>
                    <a:pt x="853" y="289"/>
                  </a:lnTo>
                  <a:lnTo>
                    <a:pt x="853" y="289"/>
                  </a:lnTo>
                  <a:lnTo>
                    <a:pt x="877" y="280"/>
                  </a:lnTo>
                  <a:lnTo>
                    <a:pt x="889" y="274"/>
                  </a:lnTo>
                  <a:lnTo>
                    <a:pt x="895" y="265"/>
                  </a:lnTo>
                  <a:lnTo>
                    <a:pt x="895" y="265"/>
                  </a:lnTo>
                  <a:lnTo>
                    <a:pt x="877" y="262"/>
                  </a:lnTo>
                  <a:lnTo>
                    <a:pt x="859" y="256"/>
                  </a:lnTo>
                  <a:lnTo>
                    <a:pt x="842" y="244"/>
                  </a:lnTo>
                  <a:lnTo>
                    <a:pt x="827" y="230"/>
                  </a:lnTo>
                  <a:lnTo>
                    <a:pt x="827" y="230"/>
                  </a:lnTo>
                  <a:lnTo>
                    <a:pt x="812" y="209"/>
                  </a:lnTo>
                  <a:lnTo>
                    <a:pt x="797" y="185"/>
                  </a:lnTo>
                  <a:lnTo>
                    <a:pt x="797" y="185"/>
                  </a:lnTo>
                  <a:lnTo>
                    <a:pt x="773" y="156"/>
                  </a:lnTo>
                  <a:lnTo>
                    <a:pt x="765" y="141"/>
                  </a:lnTo>
                  <a:lnTo>
                    <a:pt x="756" y="123"/>
                  </a:lnTo>
                  <a:lnTo>
                    <a:pt x="756" y="123"/>
                  </a:lnTo>
                  <a:lnTo>
                    <a:pt x="735" y="126"/>
                  </a:lnTo>
                  <a:lnTo>
                    <a:pt x="717" y="129"/>
                  </a:lnTo>
                  <a:lnTo>
                    <a:pt x="717" y="129"/>
                  </a:lnTo>
                  <a:lnTo>
                    <a:pt x="690" y="132"/>
                  </a:lnTo>
                  <a:lnTo>
                    <a:pt x="667" y="129"/>
                  </a:lnTo>
                  <a:lnTo>
                    <a:pt x="619" y="126"/>
                  </a:lnTo>
                  <a:lnTo>
                    <a:pt x="619" y="126"/>
                  </a:lnTo>
                  <a:lnTo>
                    <a:pt x="513" y="115"/>
                  </a:lnTo>
                  <a:lnTo>
                    <a:pt x="409" y="100"/>
                  </a:lnTo>
                  <a:lnTo>
                    <a:pt x="409" y="100"/>
                  </a:lnTo>
                  <a:lnTo>
                    <a:pt x="370" y="91"/>
                  </a:lnTo>
                  <a:lnTo>
                    <a:pt x="332" y="82"/>
                  </a:lnTo>
                  <a:lnTo>
                    <a:pt x="296" y="70"/>
                  </a:lnTo>
                  <a:lnTo>
                    <a:pt x="261" y="56"/>
                  </a:lnTo>
                  <a:lnTo>
                    <a:pt x="261" y="56"/>
                  </a:lnTo>
                  <a:lnTo>
                    <a:pt x="228" y="4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78" y="11"/>
                  </a:lnTo>
                  <a:lnTo>
                    <a:pt x="169" y="6"/>
                  </a:lnTo>
                  <a:lnTo>
                    <a:pt x="163" y="0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4235" y="3034"/>
              <a:ext cx="201" cy="253"/>
            </a:xfrm>
            <a:custGeom>
              <a:avLst/>
              <a:gdLst/>
              <a:ahLst/>
              <a:cxnLst>
                <a:cxn ang="0">
                  <a:pos x="100" y="23"/>
                </a:cxn>
                <a:cxn ang="0">
                  <a:pos x="100" y="23"/>
                </a:cxn>
                <a:cxn ang="0">
                  <a:pos x="109" y="35"/>
                </a:cxn>
                <a:cxn ang="0">
                  <a:pos x="115" y="47"/>
                </a:cxn>
                <a:cxn ang="0">
                  <a:pos x="118" y="65"/>
                </a:cxn>
                <a:cxn ang="0">
                  <a:pos x="115" y="82"/>
                </a:cxn>
                <a:cxn ang="0">
                  <a:pos x="112" y="91"/>
                </a:cxn>
                <a:cxn ang="0">
                  <a:pos x="106" y="100"/>
                </a:cxn>
                <a:cxn ang="0">
                  <a:pos x="97" y="106"/>
                </a:cxn>
                <a:cxn ang="0">
                  <a:pos x="85" y="115"/>
                </a:cxn>
                <a:cxn ang="0">
                  <a:pos x="71" y="121"/>
                </a:cxn>
                <a:cxn ang="0">
                  <a:pos x="53" y="130"/>
                </a:cxn>
                <a:cxn ang="0">
                  <a:pos x="53" y="130"/>
                </a:cxn>
                <a:cxn ang="0">
                  <a:pos x="35" y="136"/>
                </a:cxn>
                <a:cxn ang="0">
                  <a:pos x="20" y="141"/>
                </a:cxn>
                <a:cxn ang="0">
                  <a:pos x="11" y="150"/>
                </a:cxn>
                <a:cxn ang="0">
                  <a:pos x="3" y="159"/>
                </a:cxn>
                <a:cxn ang="0">
                  <a:pos x="0" y="168"/>
                </a:cxn>
                <a:cxn ang="0">
                  <a:pos x="0" y="177"/>
                </a:cxn>
                <a:cxn ang="0">
                  <a:pos x="3" y="186"/>
                </a:cxn>
                <a:cxn ang="0">
                  <a:pos x="8" y="194"/>
                </a:cxn>
                <a:cxn ang="0">
                  <a:pos x="26" y="212"/>
                </a:cxn>
                <a:cxn ang="0">
                  <a:pos x="47" y="230"/>
                </a:cxn>
                <a:cxn ang="0">
                  <a:pos x="74" y="242"/>
                </a:cxn>
                <a:cxn ang="0">
                  <a:pos x="100" y="253"/>
                </a:cxn>
                <a:cxn ang="0">
                  <a:pos x="100" y="253"/>
                </a:cxn>
                <a:cxn ang="0">
                  <a:pos x="83" y="239"/>
                </a:cxn>
                <a:cxn ang="0">
                  <a:pos x="65" y="227"/>
                </a:cxn>
                <a:cxn ang="0">
                  <a:pos x="50" y="209"/>
                </a:cxn>
                <a:cxn ang="0">
                  <a:pos x="44" y="203"/>
                </a:cxn>
                <a:cxn ang="0">
                  <a:pos x="41" y="194"/>
                </a:cxn>
                <a:cxn ang="0">
                  <a:pos x="41" y="186"/>
                </a:cxn>
                <a:cxn ang="0">
                  <a:pos x="44" y="180"/>
                </a:cxn>
                <a:cxn ang="0">
                  <a:pos x="50" y="177"/>
                </a:cxn>
                <a:cxn ang="0">
                  <a:pos x="62" y="171"/>
                </a:cxn>
                <a:cxn ang="0">
                  <a:pos x="80" y="168"/>
                </a:cxn>
                <a:cxn ang="0">
                  <a:pos x="100" y="168"/>
                </a:cxn>
                <a:cxn ang="0">
                  <a:pos x="100" y="168"/>
                </a:cxn>
                <a:cxn ang="0">
                  <a:pos x="124" y="168"/>
                </a:cxn>
                <a:cxn ang="0">
                  <a:pos x="145" y="165"/>
                </a:cxn>
                <a:cxn ang="0">
                  <a:pos x="163" y="156"/>
                </a:cxn>
                <a:cxn ang="0">
                  <a:pos x="174" y="147"/>
                </a:cxn>
                <a:cxn ang="0">
                  <a:pos x="183" y="136"/>
                </a:cxn>
                <a:cxn ang="0">
                  <a:pos x="192" y="124"/>
                </a:cxn>
                <a:cxn ang="0">
                  <a:pos x="195" y="109"/>
                </a:cxn>
                <a:cxn ang="0">
                  <a:pos x="201" y="97"/>
                </a:cxn>
                <a:cxn ang="0">
                  <a:pos x="201" y="68"/>
                </a:cxn>
                <a:cxn ang="0">
                  <a:pos x="198" y="44"/>
                </a:cxn>
                <a:cxn ang="0">
                  <a:pos x="195" y="21"/>
                </a:cxn>
                <a:cxn ang="0">
                  <a:pos x="195" y="21"/>
                </a:cxn>
                <a:cxn ang="0">
                  <a:pos x="174" y="12"/>
                </a:cxn>
                <a:cxn ang="0">
                  <a:pos x="136" y="3"/>
                </a:cxn>
                <a:cxn ang="0">
                  <a:pos x="118" y="0"/>
                </a:cxn>
                <a:cxn ang="0">
                  <a:pos x="103" y="0"/>
                </a:cxn>
                <a:cxn ang="0">
                  <a:pos x="97" y="3"/>
                </a:cxn>
                <a:cxn ang="0">
                  <a:pos x="97" y="9"/>
                </a:cxn>
                <a:cxn ang="0">
                  <a:pos x="97" y="15"/>
                </a:cxn>
                <a:cxn ang="0">
                  <a:pos x="100" y="23"/>
                </a:cxn>
                <a:cxn ang="0">
                  <a:pos x="100" y="23"/>
                </a:cxn>
              </a:cxnLst>
              <a:rect l="0" t="0" r="r" b="b"/>
              <a:pathLst>
                <a:path w="201" h="253">
                  <a:moveTo>
                    <a:pt x="100" y="23"/>
                  </a:moveTo>
                  <a:lnTo>
                    <a:pt x="100" y="23"/>
                  </a:lnTo>
                  <a:lnTo>
                    <a:pt x="109" y="35"/>
                  </a:lnTo>
                  <a:lnTo>
                    <a:pt x="115" y="47"/>
                  </a:lnTo>
                  <a:lnTo>
                    <a:pt x="118" y="65"/>
                  </a:lnTo>
                  <a:lnTo>
                    <a:pt x="115" y="82"/>
                  </a:lnTo>
                  <a:lnTo>
                    <a:pt x="112" y="91"/>
                  </a:lnTo>
                  <a:lnTo>
                    <a:pt x="106" y="100"/>
                  </a:lnTo>
                  <a:lnTo>
                    <a:pt x="97" y="106"/>
                  </a:lnTo>
                  <a:lnTo>
                    <a:pt x="85" y="115"/>
                  </a:lnTo>
                  <a:lnTo>
                    <a:pt x="71" y="121"/>
                  </a:lnTo>
                  <a:lnTo>
                    <a:pt x="53" y="130"/>
                  </a:lnTo>
                  <a:lnTo>
                    <a:pt x="53" y="130"/>
                  </a:lnTo>
                  <a:lnTo>
                    <a:pt x="35" y="136"/>
                  </a:lnTo>
                  <a:lnTo>
                    <a:pt x="20" y="141"/>
                  </a:lnTo>
                  <a:lnTo>
                    <a:pt x="11" y="150"/>
                  </a:lnTo>
                  <a:lnTo>
                    <a:pt x="3" y="159"/>
                  </a:lnTo>
                  <a:lnTo>
                    <a:pt x="0" y="168"/>
                  </a:lnTo>
                  <a:lnTo>
                    <a:pt x="0" y="177"/>
                  </a:lnTo>
                  <a:lnTo>
                    <a:pt x="3" y="186"/>
                  </a:lnTo>
                  <a:lnTo>
                    <a:pt x="8" y="194"/>
                  </a:lnTo>
                  <a:lnTo>
                    <a:pt x="26" y="212"/>
                  </a:lnTo>
                  <a:lnTo>
                    <a:pt x="47" y="230"/>
                  </a:lnTo>
                  <a:lnTo>
                    <a:pt x="74" y="242"/>
                  </a:lnTo>
                  <a:lnTo>
                    <a:pt x="100" y="253"/>
                  </a:lnTo>
                  <a:lnTo>
                    <a:pt x="100" y="253"/>
                  </a:lnTo>
                  <a:lnTo>
                    <a:pt x="83" y="239"/>
                  </a:lnTo>
                  <a:lnTo>
                    <a:pt x="65" y="227"/>
                  </a:lnTo>
                  <a:lnTo>
                    <a:pt x="50" y="209"/>
                  </a:lnTo>
                  <a:lnTo>
                    <a:pt x="44" y="203"/>
                  </a:lnTo>
                  <a:lnTo>
                    <a:pt x="41" y="194"/>
                  </a:lnTo>
                  <a:lnTo>
                    <a:pt x="41" y="186"/>
                  </a:lnTo>
                  <a:lnTo>
                    <a:pt x="44" y="180"/>
                  </a:lnTo>
                  <a:lnTo>
                    <a:pt x="50" y="177"/>
                  </a:lnTo>
                  <a:lnTo>
                    <a:pt x="62" y="171"/>
                  </a:lnTo>
                  <a:lnTo>
                    <a:pt x="80" y="168"/>
                  </a:lnTo>
                  <a:lnTo>
                    <a:pt x="100" y="168"/>
                  </a:lnTo>
                  <a:lnTo>
                    <a:pt x="100" y="168"/>
                  </a:lnTo>
                  <a:lnTo>
                    <a:pt x="124" y="168"/>
                  </a:lnTo>
                  <a:lnTo>
                    <a:pt x="145" y="165"/>
                  </a:lnTo>
                  <a:lnTo>
                    <a:pt x="163" y="156"/>
                  </a:lnTo>
                  <a:lnTo>
                    <a:pt x="174" y="147"/>
                  </a:lnTo>
                  <a:lnTo>
                    <a:pt x="183" y="136"/>
                  </a:lnTo>
                  <a:lnTo>
                    <a:pt x="192" y="124"/>
                  </a:lnTo>
                  <a:lnTo>
                    <a:pt x="195" y="109"/>
                  </a:lnTo>
                  <a:lnTo>
                    <a:pt x="201" y="97"/>
                  </a:lnTo>
                  <a:lnTo>
                    <a:pt x="201" y="68"/>
                  </a:lnTo>
                  <a:lnTo>
                    <a:pt x="198" y="44"/>
                  </a:lnTo>
                  <a:lnTo>
                    <a:pt x="195" y="21"/>
                  </a:lnTo>
                  <a:lnTo>
                    <a:pt x="195" y="21"/>
                  </a:lnTo>
                  <a:lnTo>
                    <a:pt x="174" y="12"/>
                  </a:lnTo>
                  <a:lnTo>
                    <a:pt x="136" y="3"/>
                  </a:lnTo>
                  <a:lnTo>
                    <a:pt x="118" y="0"/>
                  </a:lnTo>
                  <a:lnTo>
                    <a:pt x="103" y="0"/>
                  </a:lnTo>
                  <a:lnTo>
                    <a:pt x="97" y="3"/>
                  </a:lnTo>
                  <a:lnTo>
                    <a:pt x="97" y="9"/>
                  </a:lnTo>
                  <a:lnTo>
                    <a:pt x="97" y="15"/>
                  </a:lnTo>
                  <a:lnTo>
                    <a:pt x="100" y="23"/>
                  </a:lnTo>
                  <a:lnTo>
                    <a:pt x="100" y="23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4217" y="2721"/>
              <a:ext cx="332" cy="431"/>
            </a:xfrm>
            <a:custGeom>
              <a:avLst/>
              <a:gdLst/>
              <a:ahLst/>
              <a:cxnLst>
                <a:cxn ang="0">
                  <a:pos x="136" y="92"/>
                </a:cxn>
                <a:cxn ang="0">
                  <a:pos x="142" y="124"/>
                </a:cxn>
                <a:cxn ang="0">
                  <a:pos x="139" y="163"/>
                </a:cxn>
                <a:cxn ang="0">
                  <a:pos x="124" y="201"/>
                </a:cxn>
                <a:cxn ang="0">
                  <a:pos x="106" y="213"/>
                </a:cxn>
                <a:cxn ang="0">
                  <a:pos x="86" y="227"/>
                </a:cxn>
                <a:cxn ang="0">
                  <a:pos x="50" y="257"/>
                </a:cxn>
                <a:cxn ang="0">
                  <a:pos x="26" y="292"/>
                </a:cxn>
                <a:cxn ang="0">
                  <a:pos x="23" y="316"/>
                </a:cxn>
                <a:cxn ang="0">
                  <a:pos x="26" y="328"/>
                </a:cxn>
                <a:cxn ang="0">
                  <a:pos x="32" y="334"/>
                </a:cxn>
                <a:cxn ang="0">
                  <a:pos x="65" y="372"/>
                </a:cxn>
                <a:cxn ang="0">
                  <a:pos x="71" y="392"/>
                </a:cxn>
                <a:cxn ang="0">
                  <a:pos x="59" y="407"/>
                </a:cxn>
                <a:cxn ang="0">
                  <a:pos x="44" y="407"/>
                </a:cxn>
                <a:cxn ang="0">
                  <a:pos x="18" y="401"/>
                </a:cxn>
                <a:cxn ang="0">
                  <a:pos x="9" y="390"/>
                </a:cxn>
                <a:cxn ang="0">
                  <a:pos x="15" y="378"/>
                </a:cxn>
                <a:cxn ang="0">
                  <a:pos x="29" y="366"/>
                </a:cxn>
                <a:cxn ang="0">
                  <a:pos x="23" y="369"/>
                </a:cxn>
                <a:cxn ang="0">
                  <a:pos x="3" y="384"/>
                </a:cxn>
                <a:cxn ang="0">
                  <a:pos x="6" y="401"/>
                </a:cxn>
                <a:cxn ang="0">
                  <a:pos x="15" y="413"/>
                </a:cxn>
                <a:cxn ang="0">
                  <a:pos x="35" y="425"/>
                </a:cxn>
                <a:cxn ang="0">
                  <a:pos x="98" y="431"/>
                </a:cxn>
                <a:cxn ang="0">
                  <a:pos x="160" y="419"/>
                </a:cxn>
                <a:cxn ang="0">
                  <a:pos x="192" y="401"/>
                </a:cxn>
                <a:cxn ang="0">
                  <a:pos x="201" y="384"/>
                </a:cxn>
                <a:cxn ang="0">
                  <a:pos x="201" y="375"/>
                </a:cxn>
                <a:cxn ang="0">
                  <a:pos x="195" y="342"/>
                </a:cxn>
                <a:cxn ang="0">
                  <a:pos x="201" y="319"/>
                </a:cxn>
                <a:cxn ang="0">
                  <a:pos x="216" y="304"/>
                </a:cxn>
                <a:cxn ang="0">
                  <a:pos x="237" y="301"/>
                </a:cxn>
                <a:cxn ang="0">
                  <a:pos x="249" y="298"/>
                </a:cxn>
                <a:cxn ang="0">
                  <a:pos x="281" y="280"/>
                </a:cxn>
                <a:cxn ang="0">
                  <a:pos x="311" y="254"/>
                </a:cxn>
                <a:cxn ang="0">
                  <a:pos x="329" y="216"/>
                </a:cxn>
                <a:cxn ang="0">
                  <a:pos x="332" y="198"/>
                </a:cxn>
                <a:cxn ang="0">
                  <a:pos x="320" y="104"/>
                </a:cxn>
                <a:cxn ang="0">
                  <a:pos x="305" y="56"/>
                </a:cxn>
                <a:cxn ang="0">
                  <a:pos x="275" y="24"/>
                </a:cxn>
                <a:cxn ang="0">
                  <a:pos x="258" y="12"/>
                </a:cxn>
                <a:cxn ang="0">
                  <a:pos x="204" y="0"/>
                </a:cxn>
                <a:cxn ang="0">
                  <a:pos x="166" y="3"/>
                </a:cxn>
                <a:cxn ang="0">
                  <a:pos x="148" y="18"/>
                </a:cxn>
                <a:cxn ang="0">
                  <a:pos x="136" y="39"/>
                </a:cxn>
                <a:cxn ang="0">
                  <a:pos x="133" y="71"/>
                </a:cxn>
                <a:cxn ang="0">
                  <a:pos x="136" y="92"/>
                </a:cxn>
              </a:cxnLst>
              <a:rect l="0" t="0" r="r" b="b"/>
              <a:pathLst>
                <a:path w="332" h="431">
                  <a:moveTo>
                    <a:pt x="136" y="92"/>
                  </a:moveTo>
                  <a:lnTo>
                    <a:pt x="136" y="92"/>
                  </a:lnTo>
                  <a:lnTo>
                    <a:pt x="139" y="107"/>
                  </a:lnTo>
                  <a:lnTo>
                    <a:pt x="142" y="124"/>
                  </a:lnTo>
                  <a:lnTo>
                    <a:pt x="142" y="142"/>
                  </a:lnTo>
                  <a:lnTo>
                    <a:pt x="139" y="163"/>
                  </a:lnTo>
                  <a:lnTo>
                    <a:pt x="133" y="183"/>
                  </a:lnTo>
                  <a:lnTo>
                    <a:pt x="124" y="201"/>
                  </a:lnTo>
                  <a:lnTo>
                    <a:pt x="115" y="207"/>
                  </a:lnTo>
                  <a:lnTo>
                    <a:pt x="106" y="213"/>
                  </a:lnTo>
                  <a:lnTo>
                    <a:pt x="106" y="213"/>
                  </a:lnTo>
                  <a:lnTo>
                    <a:pt x="86" y="227"/>
                  </a:lnTo>
                  <a:lnTo>
                    <a:pt x="68" y="242"/>
                  </a:lnTo>
                  <a:lnTo>
                    <a:pt x="50" y="257"/>
                  </a:lnTo>
                  <a:lnTo>
                    <a:pt x="35" y="275"/>
                  </a:lnTo>
                  <a:lnTo>
                    <a:pt x="26" y="292"/>
                  </a:lnTo>
                  <a:lnTo>
                    <a:pt x="23" y="307"/>
                  </a:lnTo>
                  <a:lnTo>
                    <a:pt x="23" y="316"/>
                  </a:lnTo>
                  <a:lnTo>
                    <a:pt x="23" y="322"/>
                  </a:lnTo>
                  <a:lnTo>
                    <a:pt x="26" y="328"/>
                  </a:lnTo>
                  <a:lnTo>
                    <a:pt x="32" y="334"/>
                  </a:lnTo>
                  <a:lnTo>
                    <a:pt x="32" y="334"/>
                  </a:lnTo>
                  <a:lnTo>
                    <a:pt x="56" y="360"/>
                  </a:lnTo>
                  <a:lnTo>
                    <a:pt x="65" y="372"/>
                  </a:lnTo>
                  <a:lnTo>
                    <a:pt x="71" y="384"/>
                  </a:lnTo>
                  <a:lnTo>
                    <a:pt x="71" y="392"/>
                  </a:lnTo>
                  <a:lnTo>
                    <a:pt x="68" y="401"/>
                  </a:lnTo>
                  <a:lnTo>
                    <a:pt x="59" y="407"/>
                  </a:lnTo>
                  <a:lnTo>
                    <a:pt x="44" y="407"/>
                  </a:lnTo>
                  <a:lnTo>
                    <a:pt x="44" y="407"/>
                  </a:lnTo>
                  <a:lnTo>
                    <a:pt x="26" y="404"/>
                  </a:lnTo>
                  <a:lnTo>
                    <a:pt x="18" y="401"/>
                  </a:lnTo>
                  <a:lnTo>
                    <a:pt x="9" y="395"/>
                  </a:lnTo>
                  <a:lnTo>
                    <a:pt x="9" y="390"/>
                  </a:lnTo>
                  <a:lnTo>
                    <a:pt x="9" y="384"/>
                  </a:lnTo>
                  <a:lnTo>
                    <a:pt x="15" y="378"/>
                  </a:lnTo>
                  <a:lnTo>
                    <a:pt x="21" y="372"/>
                  </a:lnTo>
                  <a:lnTo>
                    <a:pt x="29" y="366"/>
                  </a:lnTo>
                  <a:lnTo>
                    <a:pt x="29" y="366"/>
                  </a:lnTo>
                  <a:lnTo>
                    <a:pt x="23" y="369"/>
                  </a:lnTo>
                  <a:lnTo>
                    <a:pt x="9" y="378"/>
                  </a:lnTo>
                  <a:lnTo>
                    <a:pt x="3" y="384"/>
                  </a:lnTo>
                  <a:lnTo>
                    <a:pt x="0" y="390"/>
                  </a:lnTo>
                  <a:lnTo>
                    <a:pt x="6" y="401"/>
                  </a:lnTo>
                  <a:lnTo>
                    <a:pt x="15" y="413"/>
                  </a:lnTo>
                  <a:lnTo>
                    <a:pt x="15" y="413"/>
                  </a:lnTo>
                  <a:lnTo>
                    <a:pt x="23" y="419"/>
                  </a:lnTo>
                  <a:lnTo>
                    <a:pt x="35" y="425"/>
                  </a:lnTo>
                  <a:lnTo>
                    <a:pt x="65" y="431"/>
                  </a:lnTo>
                  <a:lnTo>
                    <a:pt x="98" y="431"/>
                  </a:lnTo>
                  <a:lnTo>
                    <a:pt x="130" y="428"/>
                  </a:lnTo>
                  <a:lnTo>
                    <a:pt x="160" y="419"/>
                  </a:lnTo>
                  <a:lnTo>
                    <a:pt x="183" y="407"/>
                  </a:lnTo>
                  <a:lnTo>
                    <a:pt x="192" y="401"/>
                  </a:lnTo>
                  <a:lnTo>
                    <a:pt x="198" y="392"/>
                  </a:lnTo>
                  <a:lnTo>
                    <a:pt x="201" y="384"/>
                  </a:lnTo>
                  <a:lnTo>
                    <a:pt x="201" y="375"/>
                  </a:lnTo>
                  <a:lnTo>
                    <a:pt x="201" y="375"/>
                  </a:lnTo>
                  <a:lnTo>
                    <a:pt x="195" y="357"/>
                  </a:lnTo>
                  <a:lnTo>
                    <a:pt x="195" y="342"/>
                  </a:lnTo>
                  <a:lnTo>
                    <a:pt x="198" y="331"/>
                  </a:lnTo>
                  <a:lnTo>
                    <a:pt x="201" y="319"/>
                  </a:lnTo>
                  <a:lnTo>
                    <a:pt x="207" y="310"/>
                  </a:lnTo>
                  <a:lnTo>
                    <a:pt x="216" y="304"/>
                  </a:lnTo>
                  <a:lnTo>
                    <a:pt x="225" y="301"/>
                  </a:lnTo>
                  <a:lnTo>
                    <a:pt x="237" y="301"/>
                  </a:lnTo>
                  <a:lnTo>
                    <a:pt x="237" y="301"/>
                  </a:lnTo>
                  <a:lnTo>
                    <a:pt x="249" y="298"/>
                  </a:lnTo>
                  <a:lnTo>
                    <a:pt x="264" y="292"/>
                  </a:lnTo>
                  <a:lnTo>
                    <a:pt x="281" y="280"/>
                  </a:lnTo>
                  <a:lnTo>
                    <a:pt x="296" y="269"/>
                  </a:lnTo>
                  <a:lnTo>
                    <a:pt x="311" y="254"/>
                  </a:lnTo>
                  <a:lnTo>
                    <a:pt x="323" y="236"/>
                  </a:lnTo>
                  <a:lnTo>
                    <a:pt x="329" y="216"/>
                  </a:lnTo>
                  <a:lnTo>
                    <a:pt x="332" y="198"/>
                  </a:lnTo>
                  <a:lnTo>
                    <a:pt x="332" y="198"/>
                  </a:lnTo>
                  <a:lnTo>
                    <a:pt x="326" y="154"/>
                  </a:lnTo>
                  <a:lnTo>
                    <a:pt x="320" y="104"/>
                  </a:lnTo>
                  <a:lnTo>
                    <a:pt x="314" y="80"/>
                  </a:lnTo>
                  <a:lnTo>
                    <a:pt x="305" y="56"/>
                  </a:lnTo>
                  <a:lnTo>
                    <a:pt x="293" y="39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58" y="12"/>
                  </a:lnTo>
                  <a:lnTo>
                    <a:pt x="231" y="3"/>
                  </a:lnTo>
                  <a:lnTo>
                    <a:pt x="204" y="0"/>
                  </a:lnTo>
                  <a:lnTo>
                    <a:pt x="178" y="0"/>
                  </a:lnTo>
                  <a:lnTo>
                    <a:pt x="166" y="3"/>
                  </a:lnTo>
                  <a:lnTo>
                    <a:pt x="157" y="9"/>
                  </a:lnTo>
                  <a:lnTo>
                    <a:pt x="148" y="18"/>
                  </a:lnTo>
                  <a:lnTo>
                    <a:pt x="139" y="27"/>
                  </a:lnTo>
                  <a:lnTo>
                    <a:pt x="136" y="39"/>
                  </a:lnTo>
                  <a:lnTo>
                    <a:pt x="133" y="53"/>
                  </a:lnTo>
                  <a:lnTo>
                    <a:pt x="133" y="71"/>
                  </a:lnTo>
                  <a:lnTo>
                    <a:pt x="136" y="92"/>
                  </a:lnTo>
                  <a:lnTo>
                    <a:pt x="136" y="9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2"/>
            <p:cNvSpPr>
              <a:spLocks/>
            </p:cNvSpPr>
            <p:nvPr/>
          </p:nvSpPr>
          <p:spPr bwMode="auto">
            <a:xfrm>
              <a:off x="4395" y="2418"/>
              <a:ext cx="355" cy="578"/>
            </a:xfrm>
            <a:custGeom>
              <a:avLst/>
              <a:gdLst/>
              <a:ahLst/>
              <a:cxnLst>
                <a:cxn ang="0">
                  <a:pos x="106" y="11"/>
                </a:cxn>
                <a:cxn ang="0">
                  <a:pos x="130" y="0"/>
                </a:cxn>
                <a:cxn ang="0">
                  <a:pos x="157" y="0"/>
                </a:cxn>
                <a:cxn ang="0">
                  <a:pos x="192" y="14"/>
                </a:cxn>
                <a:cxn ang="0">
                  <a:pos x="213" y="29"/>
                </a:cxn>
                <a:cxn ang="0">
                  <a:pos x="251" y="70"/>
                </a:cxn>
                <a:cxn ang="0">
                  <a:pos x="278" y="118"/>
                </a:cxn>
                <a:cxn ang="0">
                  <a:pos x="281" y="153"/>
                </a:cxn>
                <a:cxn ang="0">
                  <a:pos x="275" y="177"/>
                </a:cxn>
                <a:cxn ang="0">
                  <a:pos x="266" y="188"/>
                </a:cxn>
                <a:cxn ang="0">
                  <a:pos x="246" y="224"/>
                </a:cxn>
                <a:cxn ang="0">
                  <a:pos x="246" y="253"/>
                </a:cxn>
                <a:cxn ang="0">
                  <a:pos x="263" y="271"/>
                </a:cxn>
                <a:cxn ang="0">
                  <a:pos x="296" y="280"/>
                </a:cxn>
                <a:cxn ang="0">
                  <a:pos x="314" y="283"/>
                </a:cxn>
                <a:cxn ang="0">
                  <a:pos x="343" y="295"/>
                </a:cxn>
                <a:cxn ang="0">
                  <a:pos x="355" y="315"/>
                </a:cxn>
                <a:cxn ang="0">
                  <a:pos x="352" y="324"/>
                </a:cxn>
                <a:cxn ang="0">
                  <a:pos x="317" y="348"/>
                </a:cxn>
                <a:cxn ang="0">
                  <a:pos x="326" y="342"/>
                </a:cxn>
                <a:cxn ang="0">
                  <a:pos x="343" y="315"/>
                </a:cxn>
                <a:cxn ang="0">
                  <a:pos x="340" y="303"/>
                </a:cxn>
                <a:cxn ang="0">
                  <a:pos x="317" y="297"/>
                </a:cxn>
                <a:cxn ang="0">
                  <a:pos x="257" y="295"/>
                </a:cxn>
                <a:cxn ang="0">
                  <a:pos x="228" y="283"/>
                </a:cxn>
                <a:cxn ang="0">
                  <a:pos x="228" y="283"/>
                </a:cxn>
                <a:cxn ang="0">
                  <a:pos x="225" y="289"/>
                </a:cxn>
                <a:cxn ang="0">
                  <a:pos x="228" y="300"/>
                </a:cxn>
                <a:cxn ang="0">
                  <a:pos x="237" y="312"/>
                </a:cxn>
                <a:cxn ang="0">
                  <a:pos x="249" y="327"/>
                </a:cxn>
                <a:cxn ang="0">
                  <a:pos x="251" y="339"/>
                </a:cxn>
                <a:cxn ang="0">
                  <a:pos x="251" y="371"/>
                </a:cxn>
                <a:cxn ang="0">
                  <a:pos x="246" y="386"/>
                </a:cxn>
                <a:cxn ang="0">
                  <a:pos x="222" y="433"/>
                </a:cxn>
                <a:cxn ang="0">
                  <a:pos x="216" y="451"/>
                </a:cxn>
                <a:cxn ang="0">
                  <a:pos x="210" y="468"/>
                </a:cxn>
                <a:cxn ang="0">
                  <a:pos x="192" y="498"/>
                </a:cxn>
                <a:cxn ang="0">
                  <a:pos x="189" y="516"/>
                </a:cxn>
                <a:cxn ang="0">
                  <a:pos x="192" y="533"/>
                </a:cxn>
                <a:cxn ang="0">
                  <a:pos x="201" y="551"/>
                </a:cxn>
                <a:cxn ang="0">
                  <a:pos x="216" y="560"/>
                </a:cxn>
                <a:cxn ang="0">
                  <a:pos x="216" y="569"/>
                </a:cxn>
                <a:cxn ang="0">
                  <a:pos x="222" y="572"/>
                </a:cxn>
                <a:cxn ang="0">
                  <a:pos x="228" y="578"/>
                </a:cxn>
                <a:cxn ang="0">
                  <a:pos x="189" y="575"/>
                </a:cxn>
                <a:cxn ang="0">
                  <a:pos x="160" y="560"/>
                </a:cxn>
                <a:cxn ang="0">
                  <a:pos x="142" y="545"/>
                </a:cxn>
                <a:cxn ang="0">
                  <a:pos x="118" y="507"/>
                </a:cxn>
                <a:cxn ang="0">
                  <a:pos x="103" y="468"/>
                </a:cxn>
                <a:cxn ang="0">
                  <a:pos x="94" y="424"/>
                </a:cxn>
                <a:cxn ang="0">
                  <a:pos x="94" y="401"/>
                </a:cxn>
                <a:cxn ang="0">
                  <a:pos x="94" y="324"/>
                </a:cxn>
                <a:cxn ang="0">
                  <a:pos x="88" y="289"/>
                </a:cxn>
                <a:cxn ang="0">
                  <a:pos x="68" y="259"/>
                </a:cxn>
                <a:cxn ang="0">
                  <a:pos x="47" y="244"/>
                </a:cxn>
                <a:cxn ang="0">
                  <a:pos x="17" y="209"/>
                </a:cxn>
                <a:cxn ang="0">
                  <a:pos x="3" y="174"/>
                </a:cxn>
                <a:cxn ang="0">
                  <a:pos x="3" y="144"/>
                </a:cxn>
                <a:cxn ang="0">
                  <a:pos x="8" y="129"/>
                </a:cxn>
                <a:cxn ang="0">
                  <a:pos x="59" y="59"/>
                </a:cxn>
                <a:cxn ang="0">
                  <a:pos x="100" y="14"/>
                </a:cxn>
                <a:cxn ang="0">
                  <a:pos x="106" y="11"/>
                </a:cxn>
              </a:cxnLst>
              <a:rect l="0" t="0" r="r" b="b"/>
              <a:pathLst>
                <a:path w="355" h="578">
                  <a:moveTo>
                    <a:pt x="106" y="11"/>
                  </a:moveTo>
                  <a:lnTo>
                    <a:pt x="106" y="11"/>
                  </a:lnTo>
                  <a:lnTo>
                    <a:pt x="112" y="6"/>
                  </a:lnTo>
                  <a:lnTo>
                    <a:pt x="130" y="0"/>
                  </a:lnTo>
                  <a:lnTo>
                    <a:pt x="142" y="0"/>
                  </a:lnTo>
                  <a:lnTo>
                    <a:pt x="157" y="0"/>
                  </a:lnTo>
                  <a:lnTo>
                    <a:pt x="174" y="6"/>
                  </a:lnTo>
                  <a:lnTo>
                    <a:pt x="192" y="14"/>
                  </a:lnTo>
                  <a:lnTo>
                    <a:pt x="192" y="14"/>
                  </a:lnTo>
                  <a:lnTo>
                    <a:pt x="213" y="29"/>
                  </a:lnTo>
                  <a:lnTo>
                    <a:pt x="234" y="47"/>
                  </a:lnTo>
                  <a:lnTo>
                    <a:pt x="251" y="70"/>
                  </a:lnTo>
                  <a:lnTo>
                    <a:pt x="266" y="94"/>
                  </a:lnTo>
                  <a:lnTo>
                    <a:pt x="278" y="118"/>
                  </a:lnTo>
                  <a:lnTo>
                    <a:pt x="281" y="141"/>
                  </a:lnTo>
                  <a:lnTo>
                    <a:pt x="281" y="153"/>
                  </a:lnTo>
                  <a:lnTo>
                    <a:pt x="278" y="165"/>
                  </a:lnTo>
                  <a:lnTo>
                    <a:pt x="275" y="177"/>
                  </a:lnTo>
                  <a:lnTo>
                    <a:pt x="266" y="188"/>
                  </a:lnTo>
                  <a:lnTo>
                    <a:pt x="266" y="188"/>
                  </a:lnTo>
                  <a:lnTo>
                    <a:pt x="254" y="206"/>
                  </a:lnTo>
                  <a:lnTo>
                    <a:pt x="246" y="224"/>
                  </a:lnTo>
                  <a:lnTo>
                    <a:pt x="246" y="239"/>
                  </a:lnTo>
                  <a:lnTo>
                    <a:pt x="246" y="253"/>
                  </a:lnTo>
                  <a:lnTo>
                    <a:pt x="254" y="262"/>
                  </a:lnTo>
                  <a:lnTo>
                    <a:pt x="263" y="271"/>
                  </a:lnTo>
                  <a:lnTo>
                    <a:pt x="278" y="277"/>
                  </a:lnTo>
                  <a:lnTo>
                    <a:pt x="296" y="280"/>
                  </a:lnTo>
                  <a:lnTo>
                    <a:pt x="296" y="280"/>
                  </a:lnTo>
                  <a:lnTo>
                    <a:pt x="314" y="283"/>
                  </a:lnTo>
                  <a:lnTo>
                    <a:pt x="331" y="289"/>
                  </a:lnTo>
                  <a:lnTo>
                    <a:pt x="343" y="295"/>
                  </a:lnTo>
                  <a:lnTo>
                    <a:pt x="352" y="303"/>
                  </a:lnTo>
                  <a:lnTo>
                    <a:pt x="355" y="315"/>
                  </a:lnTo>
                  <a:lnTo>
                    <a:pt x="355" y="318"/>
                  </a:lnTo>
                  <a:lnTo>
                    <a:pt x="352" y="324"/>
                  </a:lnTo>
                  <a:lnTo>
                    <a:pt x="340" y="336"/>
                  </a:lnTo>
                  <a:lnTo>
                    <a:pt x="317" y="348"/>
                  </a:lnTo>
                  <a:lnTo>
                    <a:pt x="317" y="348"/>
                  </a:lnTo>
                  <a:lnTo>
                    <a:pt x="326" y="342"/>
                  </a:lnTo>
                  <a:lnTo>
                    <a:pt x="340" y="324"/>
                  </a:lnTo>
                  <a:lnTo>
                    <a:pt x="343" y="315"/>
                  </a:lnTo>
                  <a:lnTo>
                    <a:pt x="343" y="306"/>
                  </a:lnTo>
                  <a:lnTo>
                    <a:pt x="340" y="303"/>
                  </a:lnTo>
                  <a:lnTo>
                    <a:pt x="334" y="300"/>
                  </a:lnTo>
                  <a:lnTo>
                    <a:pt x="317" y="297"/>
                  </a:lnTo>
                  <a:lnTo>
                    <a:pt x="317" y="297"/>
                  </a:lnTo>
                  <a:lnTo>
                    <a:pt x="257" y="295"/>
                  </a:lnTo>
                  <a:lnTo>
                    <a:pt x="243" y="292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5" y="283"/>
                  </a:lnTo>
                  <a:lnTo>
                    <a:pt x="225" y="289"/>
                  </a:lnTo>
                  <a:lnTo>
                    <a:pt x="228" y="300"/>
                  </a:lnTo>
                  <a:lnTo>
                    <a:pt x="228" y="300"/>
                  </a:lnTo>
                  <a:lnTo>
                    <a:pt x="231" y="306"/>
                  </a:lnTo>
                  <a:lnTo>
                    <a:pt x="237" y="312"/>
                  </a:lnTo>
                  <a:lnTo>
                    <a:pt x="243" y="321"/>
                  </a:lnTo>
                  <a:lnTo>
                    <a:pt x="249" y="327"/>
                  </a:lnTo>
                  <a:lnTo>
                    <a:pt x="249" y="327"/>
                  </a:lnTo>
                  <a:lnTo>
                    <a:pt x="251" y="339"/>
                  </a:lnTo>
                  <a:lnTo>
                    <a:pt x="254" y="351"/>
                  </a:lnTo>
                  <a:lnTo>
                    <a:pt x="251" y="371"/>
                  </a:lnTo>
                  <a:lnTo>
                    <a:pt x="251" y="371"/>
                  </a:lnTo>
                  <a:lnTo>
                    <a:pt x="246" y="386"/>
                  </a:lnTo>
                  <a:lnTo>
                    <a:pt x="237" y="404"/>
                  </a:lnTo>
                  <a:lnTo>
                    <a:pt x="222" y="433"/>
                  </a:lnTo>
                  <a:lnTo>
                    <a:pt x="222" y="433"/>
                  </a:lnTo>
                  <a:lnTo>
                    <a:pt x="216" y="451"/>
                  </a:lnTo>
                  <a:lnTo>
                    <a:pt x="210" y="468"/>
                  </a:lnTo>
                  <a:lnTo>
                    <a:pt x="210" y="468"/>
                  </a:lnTo>
                  <a:lnTo>
                    <a:pt x="201" y="483"/>
                  </a:lnTo>
                  <a:lnTo>
                    <a:pt x="192" y="498"/>
                  </a:lnTo>
                  <a:lnTo>
                    <a:pt x="192" y="498"/>
                  </a:lnTo>
                  <a:lnTo>
                    <a:pt x="189" y="516"/>
                  </a:lnTo>
                  <a:lnTo>
                    <a:pt x="189" y="524"/>
                  </a:lnTo>
                  <a:lnTo>
                    <a:pt x="192" y="533"/>
                  </a:lnTo>
                  <a:lnTo>
                    <a:pt x="192" y="533"/>
                  </a:lnTo>
                  <a:lnTo>
                    <a:pt x="201" y="551"/>
                  </a:lnTo>
                  <a:lnTo>
                    <a:pt x="207" y="557"/>
                  </a:lnTo>
                  <a:lnTo>
                    <a:pt x="216" y="560"/>
                  </a:lnTo>
                  <a:lnTo>
                    <a:pt x="216" y="560"/>
                  </a:lnTo>
                  <a:lnTo>
                    <a:pt x="216" y="569"/>
                  </a:lnTo>
                  <a:lnTo>
                    <a:pt x="216" y="569"/>
                  </a:lnTo>
                  <a:lnTo>
                    <a:pt x="222" y="572"/>
                  </a:lnTo>
                  <a:lnTo>
                    <a:pt x="228" y="578"/>
                  </a:lnTo>
                  <a:lnTo>
                    <a:pt x="228" y="578"/>
                  </a:lnTo>
                  <a:lnTo>
                    <a:pt x="207" y="578"/>
                  </a:lnTo>
                  <a:lnTo>
                    <a:pt x="189" y="575"/>
                  </a:lnTo>
                  <a:lnTo>
                    <a:pt x="174" y="572"/>
                  </a:lnTo>
                  <a:lnTo>
                    <a:pt x="160" y="560"/>
                  </a:lnTo>
                  <a:lnTo>
                    <a:pt x="160" y="560"/>
                  </a:lnTo>
                  <a:lnTo>
                    <a:pt x="142" y="545"/>
                  </a:lnTo>
                  <a:lnTo>
                    <a:pt x="130" y="527"/>
                  </a:lnTo>
                  <a:lnTo>
                    <a:pt x="118" y="507"/>
                  </a:lnTo>
                  <a:lnTo>
                    <a:pt x="109" y="489"/>
                  </a:lnTo>
                  <a:lnTo>
                    <a:pt x="103" y="468"/>
                  </a:lnTo>
                  <a:lnTo>
                    <a:pt x="97" y="448"/>
                  </a:lnTo>
                  <a:lnTo>
                    <a:pt x="94" y="424"/>
                  </a:lnTo>
                  <a:lnTo>
                    <a:pt x="94" y="401"/>
                  </a:lnTo>
                  <a:lnTo>
                    <a:pt x="94" y="401"/>
                  </a:lnTo>
                  <a:lnTo>
                    <a:pt x="94" y="365"/>
                  </a:lnTo>
                  <a:lnTo>
                    <a:pt x="94" y="324"/>
                  </a:lnTo>
                  <a:lnTo>
                    <a:pt x="94" y="306"/>
                  </a:lnTo>
                  <a:lnTo>
                    <a:pt x="88" y="289"/>
                  </a:lnTo>
                  <a:lnTo>
                    <a:pt x="80" y="271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47" y="244"/>
                  </a:lnTo>
                  <a:lnTo>
                    <a:pt x="29" y="227"/>
                  </a:lnTo>
                  <a:lnTo>
                    <a:pt x="17" y="209"/>
                  </a:lnTo>
                  <a:lnTo>
                    <a:pt x="8" y="191"/>
                  </a:lnTo>
                  <a:lnTo>
                    <a:pt x="3" y="174"/>
                  </a:lnTo>
                  <a:lnTo>
                    <a:pt x="0" y="159"/>
                  </a:lnTo>
                  <a:lnTo>
                    <a:pt x="3" y="144"/>
                  </a:lnTo>
                  <a:lnTo>
                    <a:pt x="8" y="129"/>
                  </a:lnTo>
                  <a:lnTo>
                    <a:pt x="8" y="129"/>
                  </a:lnTo>
                  <a:lnTo>
                    <a:pt x="29" y="100"/>
                  </a:lnTo>
                  <a:lnTo>
                    <a:pt x="59" y="59"/>
                  </a:lnTo>
                  <a:lnTo>
                    <a:pt x="88" y="26"/>
                  </a:lnTo>
                  <a:lnTo>
                    <a:pt x="100" y="14"/>
                  </a:lnTo>
                  <a:lnTo>
                    <a:pt x="106" y="11"/>
                  </a:lnTo>
                  <a:lnTo>
                    <a:pt x="106" y="11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4451" y="2574"/>
              <a:ext cx="187" cy="451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56" y="15"/>
                </a:cxn>
                <a:cxn ang="0">
                  <a:pos x="56" y="29"/>
                </a:cxn>
                <a:cxn ang="0">
                  <a:pos x="53" y="41"/>
                </a:cxn>
                <a:cxn ang="0">
                  <a:pos x="50" y="50"/>
                </a:cxn>
                <a:cxn ang="0">
                  <a:pos x="35" y="71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15" y="103"/>
                </a:cxn>
                <a:cxn ang="0">
                  <a:pos x="9" y="115"/>
                </a:cxn>
                <a:cxn ang="0">
                  <a:pos x="6" y="139"/>
                </a:cxn>
                <a:cxn ang="0">
                  <a:pos x="3" y="192"/>
                </a:cxn>
                <a:cxn ang="0">
                  <a:pos x="3" y="192"/>
                </a:cxn>
                <a:cxn ang="0">
                  <a:pos x="0" y="209"/>
                </a:cxn>
                <a:cxn ang="0">
                  <a:pos x="3" y="224"/>
                </a:cxn>
                <a:cxn ang="0">
                  <a:pos x="9" y="251"/>
                </a:cxn>
                <a:cxn ang="0">
                  <a:pos x="18" y="277"/>
                </a:cxn>
                <a:cxn ang="0">
                  <a:pos x="30" y="307"/>
                </a:cxn>
                <a:cxn ang="0">
                  <a:pos x="30" y="307"/>
                </a:cxn>
                <a:cxn ang="0">
                  <a:pos x="32" y="321"/>
                </a:cxn>
                <a:cxn ang="0">
                  <a:pos x="32" y="339"/>
                </a:cxn>
                <a:cxn ang="0">
                  <a:pos x="32" y="377"/>
                </a:cxn>
                <a:cxn ang="0">
                  <a:pos x="24" y="448"/>
                </a:cxn>
                <a:cxn ang="0">
                  <a:pos x="24" y="448"/>
                </a:cxn>
                <a:cxn ang="0">
                  <a:pos x="59" y="451"/>
                </a:cxn>
                <a:cxn ang="0">
                  <a:pos x="95" y="448"/>
                </a:cxn>
                <a:cxn ang="0">
                  <a:pos x="166" y="439"/>
                </a:cxn>
                <a:cxn ang="0">
                  <a:pos x="166" y="439"/>
                </a:cxn>
                <a:cxn ang="0">
                  <a:pos x="148" y="413"/>
                </a:cxn>
                <a:cxn ang="0">
                  <a:pos x="139" y="380"/>
                </a:cxn>
                <a:cxn ang="0">
                  <a:pos x="136" y="348"/>
                </a:cxn>
                <a:cxn ang="0">
                  <a:pos x="136" y="315"/>
                </a:cxn>
                <a:cxn ang="0">
                  <a:pos x="136" y="315"/>
                </a:cxn>
                <a:cxn ang="0">
                  <a:pos x="139" y="301"/>
                </a:cxn>
                <a:cxn ang="0">
                  <a:pos x="142" y="292"/>
                </a:cxn>
                <a:cxn ang="0">
                  <a:pos x="148" y="286"/>
                </a:cxn>
                <a:cxn ang="0">
                  <a:pos x="154" y="280"/>
                </a:cxn>
                <a:cxn ang="0">
                  <a:pos x="166" y="271"/>
                </a:cxn>
                <a:cxn ang="0">
                  <a:pos x="175" y="262"/>
                </a:cxn>
                <a:cxn ang="0">
                  <a:pos x="181" y="254"/>
                </a:cxn>
                <a:cxn ang="0">
                  <a:pos x="181" y="254"/>
                </a:cxn>
                <a:cxn ang="0">
                  <a:pos x="187" y="236"/>
                </a:cxn>
                <a:cxn ang="0">
                  <a:pos x="187" y="221"/>
                </a:cxn>
                <a:cxn ang="0">
                  <a:pos x="181" y="206"/>
                </a:cxn>
                <a:cxn ang="0">
                  <a:pos x="172" y="189"/>
                </a:cxn>
                <a:cxn ang="0">
                  <a:pos x="151" y="159"/>
                </a:cxn>
                <a:cxn ang="0">
                  <a:pos x="133" y="133"/>
                </a:cxn>
                <a:cxn ang="0">
                  <a:pos x="133" y="133"/>
                </a:cxn>
                <a:cxn ang="0">
                  <a:pos x="124" y="106"/>
                </a:cxn>
                <a:cxn ang="0">
                  <a:pos x="118" y="80"/>
                </a:cxn>
                <a:cxn ang="0">
                  <a:pos x="121" y="53"/>
                </a:cxn>
                <a:cxn ang="0">
                  <a:pos x="127" y="24"/>
                </a:cxn>
                <a:cxn ang="0">
                  <a:pos x="127" y="24"/>
                </a:cxn>
                <a:cxn ang="0">
                  <a:pos x="89" y="9"/>
                </a:cxn>
                <a:cxn ang="0">
                  <a:pos x="68" y="3"/>
                </a:cxn>
                <a:cxn ang="0">
                  <a:pos x="53" y="3"/>
                </a:cxn>
                <a:cxn ang="0">
                  <a:pos x="50" y="0"/>
                </a:cxn>
              </a:cxnLst>
              <a:rect l="0" t="0" r="r" b="b"/>
              <a:pathLst>
                <a:path w="187" h="451">
                  <a:moveTo>
                    <a:pt x="50" y="0"/>
                  </a:moveTo>
                  <a:lnTo>
                    <a:pt x="50" y="0"/>
                  </a:lnTo>
                  <a:lnTo>
                    <a:pt x="56" y="15"/>
                  </a:lnTo>
                  <a:lnTo>
                    <a:pt x="56" y="29"/>
                  </a:lnTo>
                  <a:lnTo>
                    <a:pt x="53" y="41"/>
                  </a:lnTo>
                  <a:lnTo>
                    <a:pt x="50" y="50"/>
                  </a:lnTo>
                  <a:lnTo>
                    <a:pt x="35" y="7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15" y="103"/>
                  </a:lnTo>
                  <a:lnTo>
                    <a:pt x="9" y="115"/>
                  </a:lnTo>
                  <a:lnTo>
                    <a:pt x="6" y="139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0" y="209"/>
                  </a:lnTo>
                  <a:lnTo>
                    <a:pt x="3" y="224"/>
                  </a:lnTo>
                  <a:lnTo>
                    <a:pt x="9" y="251"/>
                  </a:lnTo>
                  <a:lnTo>
                    <a:pt x="18" y="277"/>
                  </a:lnTo>
                  <a:lnTo>
                    <a:pt x="30" y="307"/>
                  </a:lnTo>
                  <a:lnTo>
                    <a:pt x="30" y="307"/>
                  </a:lnTo>
                  <a:lnTo>
                    <a:pt x="32" y="321"/>
                  </a:lnTo>
                  <a:lnTo>
                    <a:pt x="32" y="339"/>
                  </a:lnTo>
                  <a:lnTo>
                    <a:pt x="32" y="377"/>
                  </a:lnTo>
                  <a:lnTo>
                    <a:pt x="24" y="448"/>
                  </a:lnTo>
                  <a:lnTo>
                    <a:pt x="24" y="448"/>
                  </a:lnTo>
                  <a:lnTo>
                    <a:pt x="59" y="451"/>
                  </a:lnTo>
                  <a:lnTo>
                    <a:pt x="95" y="448"/>
                  </a:lnTo>
                  <a:lnTo>
                    <a:pt x="166" y="439"/>
                  </a:lnTo>
                  <a:lnTo>
                    <a:pt x="166" y="439"/>
                  </a:lnTo>
                  <a:lnTo>
                    <a:pt x="148" y="413"/>
                  </a:lnTo>
                  <a:lnTo>
                    <a:pt x="139" y="380"/>
                  </a:lnTo>
                  <a:lnTo>
                    <a:pt x="136" y="348"/>
                  </a:lnTo>
                  <a:lnTo>
                    <a:pt x="136" y="315"/>
                  </a:lnTo>
                  <a:lnTo>
                    <a:pt x="136" y="315"/>
                  </a:lnTo>
                  <a:lnTo>
                    <a:pt x="139" y="301"/>
                  </a:lnTo>
                  <a:lnTo>
                    <a:pt x="142" y="292"/>
                  </a:lnTo>
                  <a:lnTo>
                    <a:pt x="148" y="286"/>
                  </a:lnTo>
                  <a:lnTo>
                    <a:pt x="154" y="280"/>
                  </a:lnTo>
                  <a:lnTo>
                    <a:pt x="166" y="271"/>
                  </a:lnTo>
                  <a:lnTo>
                    <a:pt x="175" y="262"/>
                  </a:lnTo>
                  <a:lnTo>
                    <a:pt x="181" y="254"/>
                  </a:lnTo>
                  <a:lnTo>
                    <a:pt x="181" y="254"/>
                  </a:lnTo>
                  <a:lnTo>
                    <a:pt x="187" y="236"/>
                  </a:lnTo>
                  <a:lnTo>
                    <a:pt x="187" y="221"/>
                  </a:lnTo>
                  <a:lnTo>
                    <a:pt x="181" y="206"/>
                  </a:lnTo>
                  <a:lnTo>
                    <a:pt x="172" y="189"/>
                  </a:lnTo>
                  <a:lnTo>
                    <a:pt x="151" y="159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24" y="106"/>
                  </a:lnTo>
                  <a:lnTo>
                    <a:pt x="118" y="80"/>
                  </a:lnTo>
                  <a:lnTo>
                    <a:pt x="121" y="53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89" y="9"/>
                  </a:lnTo>
                  <a:lnTo>
                    <a:pt x="68" y="3"/>
                  </a:lnTo>
                  <a:lnTo>
                    <a:pt x="53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>
              <a:off x="4507" y="2721"/>
              <a:ext cx="101" cy="30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4" y="9"/>
                </a:cxn>
                <a:cxn ang="0">
                  <a:pos x="33" y="9"/>
                </a:cxn>
                <a:cxn ang="0">
                  <a:pos x="33" y="9"/>
                </a:cxn>
                <a:cxn ang="0">
                  <a:pos x="39" y="12"/>
                </a:cxn>
                <a:cxn ang="0">
                  <a:pos x="42" y="18"/>
                </a:cxn>
                <a:cxn ang="0">
                  <a:pos x="42" y="18"/>
                </a:cxn>
                <a:cxn ang="0">
                  <a:pos x="45" y="15"/>
                </a:cxn>
                <a:cxn ang="0">
                  <a:pos x="45" y="15"/>
                </a:cxn>
                <a:cxn ang="0">
                  <a:pos x="54" y="12"/>
                </a:cxn>
                <a:cxn ang="0">
                  <a:pos x="54" y="12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8" y="18"/>
                </a:cxn>
                <a:cxn ang="0">
                  <a:pos x="68" y="18"/>
                </a:cxn>
                <a:cxn ang="0">
                  <a:pos x="71" y="9"/>
                </a:cxn>
                <a:cxn ang="0">
                  <a:pos x="74" y="6"/>
                </a:cxn>
                <a:cxn ang="0">
                  <a:pos x="74" y="6"/>
                </a:cxn>
                <a:cxn ang="0">
                  <a:pos x="83" y="6"/>
                </a:cxn>
                <a:cxn ang="0">
                  <a:pos x="86" y="6"/>
                </a:cxn>
                <a:cxn ang="0">
                  <a:pos x="89" y="9"/>
                </a:cxn>
                <a:cxn ang="0">
                  <a:pos x="89" y="9"/>
                </a:cxn>
                <a:cxn ang="0">
                  <a:pos x="92" y="3"/>
                </a:cxn>
                <a:cxn ang="0">
                  <a:pos x="98" y="0"/>
                </a:cxn>
                <a:cxn ang="0">
                  <a:pos x="98" y="0"/>
                </a:cxn>
                <a:cxn ang="0">
                  <a:pos x="95" y="6"/>
                </a:cxn>
                <a:cxn ang="0">
                  <a:pos x="95" y="12"/>
                </a:cxn>
                <a:cxn ang="0">
                  <a:pos x="101" y="18"/>
                </a:cxn>
                <a:cxn ang="0">
                  <a:pos x="101" y="18"/>
                </a:cxn>
                <a:cxn ang="0">
                  <a:pos x="95" y="21"/>
                </a:cxn>
                <a:cxn ang="0">
                  <a:pos x="95" y="21"/>
                </a:cxn>
                <a:cxn ang="0">
                  <a:pos x="86" y="24"/>
                </a:cxn>
                <a:cxn ang="0">
                  <a:pos x="86" y="24"/>
                </a:cxn>
                <a:cxn ang="0">
                  <a:pos x="68" y="27"/>
                </a:cxn>
                <a:cxn ang="0">
                  <a:pos x="51" y="30"/>
                </a:cxn>
                <a:cxn ang="0">
                  <a:pos x="51" y="30"/>
                </a:cxn>
                <a:cxn ang="0">
                  <a:pos x="33" y="30"/>
                </a:cxn>
                <a:cxn ang="0">
                  <a:pos x="12" y="27"/>
                </a:cxn>
                <a:cxn ang="0">
                  <a:pos x="12" y="27"/>
                </a:cxn>
                <a:cxn ang="0">
                  <a:pos x="6" y="27"/>
                </a:cxn>
                <a:cxn ang="0">
                  <a:pos x="0" y="24"/>
                </a:cxn>
                <a:cxn ang="0">
                  <a:pos x="18" y="12"/>
                </a:cxn>
              </a:cxnLst>
              <a:rect l="0" t="0" r="r" b="b"/>
              <a:pathLst>
                <a:path w="101" h="30">
                  <a:moveTo>
                    <a:pt x="18" y="12"/>
                  </a:moveTo>
                  <a:lnTo>
                    <a:pt x="18" y="12"/>
                  </a:lnTo>
                  <a:lnTo>
                    <a:pt x="18" y="12"/>
                  </a:lnTo>
                  <a:lnTo>
                    <a:pt x="24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9" y="12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71" y="9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83" y="6"/>
                  </a:lnTo>
                  <a:lnTo>
                    <a:pt x="86" y="6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92" y="3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5" y="6"/>
                  </a:lnTo>
                  <a:lnTo>
                    <a:pt x="95" y="12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68" y="27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33" y="30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6" y="27"/>
                  </a:lnTo>
                  <a:lnTo>
                    <a:pt x="0" y="24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>
              <a:off x="4522" y="2589"/>
              <a:ext cx="53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15" y="23"/>
                </a:cxn>
                <a:cxn ang="0">
                  <a:pos x="27" y="35"/>
                </a:cxn>
                <a:cxn ang="0">
                  <a:pos x="27" y="35"/>
                </a:cxn>
                <a:cxn ang="0">
                  <a:pos x="36" y="41"/>
                </a:cxn>
                <a:cxn ang="0">
                  <a:pos x="44" y="41"/>
                </a:cxn>
                <a:cxn ang="0">
                  <a:pos x="50" y="38"/>
                </a:cxn>
                <a:cxn ang="0">
                  <a:pos x="53" y="29"/>
                </a:cxn>
                <a:cxn ang="0">
                  <a:pos x="53" y="29"/>
                </a:cxn>
                <a:cxn ang="0">
                  <a:pos x="30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" h="41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15" y="23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36" y="41"/>
                  </a:lnTo>
                  <a:lnTo>
                    <a:pt x="44" y="41"/>
                  </a:lnTo>
                  <a:lnTo>
                    <a:pt x="50" y="38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3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>
              <a:off x="4478" y="2438"/>
              <a:ext cx="151" cy="186"/>
            </a:xfrm>
            <a:custGeom>
              <a:avLst/>
              <a:gdLst/>
              <a:ahLst/>
              <a:cxnLst>
                <a:cxn ang="0">
                  <a:pos x="127" y="12"/>
                </a:cxn>
                <a:cxn ang="0">
                  <a:pos x="127" y="12"/>
                </a:cxn>
                <a:cxn ang="0">
                  <a:pos x="136" y="33"/>
                </a:cxn>
                <a:cxn ang="0">
                  <a:pos x="142" y="53"/>
                </a:cxn>
                <a:cxn ang="0">
                  <a:pos x="142" y="53"/>
                </a:cxn>
                <a:cxn ang="0">
                  <a:pos x="148" y="74"/>
                </a:cxn>
                <a:cxn ang="0">
                  <a:pos x="148" y="74"/>
                </a:cxn>
                <a:cxn ang="0">
                  <a:pos x="151" y="95"/>
                </a:cxn>
                <a:cxn ang="0">
                  <a:pos x="151" y="112"/>
                </a:cxn>
                <a:cxn ang="0">
                  <a:pos x="148" y="130"/>
                </a:cxn>
                <a:cxn ang="0">
                  <a:pos x="142" y="151"/>
                </a:cxn>
                <a:cxn ang="0">
                  <a:pos x="142" y="151"/>
                </a:cxn>
                <a:cxn ang="0">
                  <a:pos x="136" y="171"/>
                </a:cxn>
                <a:cxn ang="0">
                  <a:pos x="130" y="180"/>
                </a:cxn>
                <a:cxn ang="0">
                  <a:pos x="118" y="186"/>
                </a:cxn>
                <a:cxn ang="0">
                  <a:pos x="118" y="186"/>
                </a:cxn>
                <a:cxn ang="0">
                  <a:pos x="103" y="186"/>
                </a:cxn>
                <a:cxn ang="0">
                  <a:pos x="88" y="183"/>
                </a:cxn>
                <a:cxn ang="0">
                  <a:pos x="65" y="174"/>
                </a:cxn>
                <a:cxn ang="0">
                  <a:pos x="65" y="174"/>
                </a:cxn>
                <a:cxn ang="0">
                  <a:pos x="56" y="168"/>
                </a:cxn>
                <a:cxn ang="0">
                  <a:pos x="41" y="157"/>
                </a:cxn>
                <a:cxn ang="0">
                  <a:pos x="29" y="145"/>
                </a:cxn>
                <a:cxn ang="0">
                  <a:pos x="17" y="127"/>
                </a:cxn>
                <a:cxn ang="0">
                  <a:pos x="8" y="109"/>
                </a:cxn>
                <a:cxn ang="0">
                  <a:pos x="3" y="89"/>
                </a:cxn>
                <a:cxn ang="0">
                  <a:pos x="0" y="71"/>
                </a:cxn>
                <a:cxn ang="0">
                  <a:pos x="5" y="53"/>
                </a:cxn>
                <a:cxn ang="0">
                  <a:pos x="5" y="53"/>
                </a:cxn>
                <a:cxn ang="0">
                  <a:pos x="11" y="36"/>
                </a:cxn>
                <a:cxn ang="0">
                  <a:pos x="23" y="21"/>
                </a:cxn>
                <a:cxn ang="0">
                  <a:pos x="38" y="12"/>
                </a:cxn>
                <a:cxn ang="0">
                  <a:pos x="56" y="3"/>
                </a:cxn>
                <a:cxn ang="0">
                  <a:pos x="71" y="0"/>
                </a:cxn>
                <a:cxn ang="0">
                  <a:pos x="88" y="0"/>
                </a:cxn>
                <a:cxn ang="0">
                  <a:pos x="106" y="6"/>
                </a:cxn>
                <a:cxn ang="0">
                  <a:pos x="124" y="15"/>
                </a:cxn>
                <a:cxn ang="0">
                  <a:pos x="124" y="15"/>
                </a:cxn>
                <a:cxn ang="0">
                  <a:pos x="127" y="18"/>
                </a:cxn>
                <a:cxn ang="0">
                  <a:pos x="127" y="12"/>
                </a:cxn>
              </a:cxnLst>
              <a:rect l="0" t="0" r="r" b="b"/>
              <a:pathLst>
                <a:path w="151" h="186">
                  <a:moveTo>
                    <a:pt x="127" y="12"/>
                  </a:moveTo>
                  <a:lnTo>
                    <a:pt x="127" y="12"/>
                  </a:lnTo>
                  <a:lnTo>
                    <a:pt x="136" y="3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51" y="95"/>
                  </a:lnTo>
                  <a:lnTo>
                    <a:pt x="151" y="112"/>
                  </a:lnTo>
                  <a:lnTo>
                    <a:pt x="148" y="130"/>
                  </a:lnTo>
                  <a:lnTo>
                    <a:pt x="142" y="151"/>
                  </a:lnTo>
                  <a:lnTo>
                    <a:pt x="142" y="151"/>
                  </a:lnTo>
                  <a:lnTo>
                    <a:pt x="136" y="171"/>
                  </a:lnTo>
                  <a:lnTo>
                    <a:pt x="130" y="180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03" y="186"/>
                  </a:lnTo>
                  <a:lnTo>
                    <a:pt x="88" y="183"/>
                  </a:lnTo>
                  <a:lnTo>
                    <a:pt x="65" y="174"/>
                  </a:lnTo>
                  <a:lnTo>
                    <a:pt x="65" y="174"/>
                  </a:lnTo>
                  <a:lnTo>
                    <a:pt x="56" y="168"/>
                  </a:lnTo>
                  <a:lnTo>
                    <a:pt x="41" y="157"/>
                  </a:lnTo>
                  <a:lnTo>
                    <a:pt x="29" y="145"/>
                  </a:lnTo>
                  <a:lnTo>
                    <a:pt x="17" y="127"/>
                  </a:lnTo>
                  <a:lnTo>
                    <a:pt x="8" y="109"/>
                  </a:lnTo>
                  <a:lnTo>
                    <a:pt x="3" y="89"/>
                  </a:lnTo>
                  <a:lnTo>
                    <a:pt x="0" y="71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11" y="36"/>
                  </a:lnTo>
                  <a:lnTo>
                    <a:pt x="23" y="21"/>
                  </a:lnTo>
                  <a:lnTo>
                    <a:pt x="38" y="12"/>
                  </a:lnTo>
                  <a:lnTo>
                    <a:pt x="56" y="3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106" y="6"/>
                  </a:lnTo>
                  <a:lnTo>
                    <a:pt x="124" y="15"/>
                  </a:lnTo>
                  <a:lnTo>
                    <a:pt x="124" y="15"/>
                  </a:lnTo>
                  <a:lnTo>
                    <a:pt x="127" y="18"/>
                  </a:lnTo>
                  <a:lnTo>
                    <a:pt x="127" y="12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7"/>
            <p:cNvSpPr>
              <a:spLocks/>
            </p:cNvSpPr>
            <p:nvPr/>
          </p:nvSpPr>
          <p:spPr bwMode="auto">
            <a:xfrm>
              <a:off x="4507" y="2506"/>
              <a:ext cx="68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7"/>
                </a:cxn>
                <a:cxn ang="0">
                  <a:pos x="15" y="15"/>
                </a:cxn>
                <a:cxn ang="0">
                  <a:pos x="24" y="9"/>
                </a:cxn>
                <a:cxn ang="0">
                  <a:pos x="33" y="6"/>
                </a:cxn>
                <a:cxn ang="0">
                  <a:pos x="33" y="6"/>
                </a:cxn>
                <a:cxn ang="0">
                  <a:pos x="48" y="6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68" y="3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51" y="0"/>
                </a:cxn>
                <a:cxn ang="0">
                  <a:pos x="33" y="3"/>
                </a:cxn>
                <a:cxn ang="0">
                  <a:pos x="33" y="3"/>
                </a:cxn>
                <a:cxn ang="0">
                  <a:pos x="24" y="6"/>
                </a:cxn>
                <a:cxn ang="0">
                  <a:pos x="15" y="1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68" h="27">
                  <a:moveTo>
                    <a:pt x="0" y="27"/>
                  </a:moveTo>
                  <a:lnTo>
                    <a:pt x="0" y="27"/>
                  </a:lnTo>
                  <a:lnTo>
                    <a:pt x="15" y="15"/>
                  </a:lnTo>
                  <a:lnTo>
                    <a:pt x="24" y="9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48" y="6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51" y="0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5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8"/>
            <p:cNvSpPr>
              <a:spLocks/>
            </p:cNvSpPr>
            <p:nvPr/>
          </p:nvSpPr>
          <p:spPr bwMode="auto">
            <a:xfrm>
              <a:off x="4472" y="2539"/>
              <a:ext cx="44" cy="47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0" y="5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6" y="29"/>
                </a:cxn>
                <a:cxn ang="0">
                  <a:pos x="17" y="41"/>
                </a:cxn>
                <a:cxn ang="0">
                  <a:pos x="26" y="44"/>
                </a:cxn>
                <a:cxn ang="0">
                  <a:pos x="35" y="47"/>
                </a:cxn>
                <a:cxn ang="0">
                  <a:pos x="35" y="47"/>
                </a:cxn>
                <a:cxn ang="0">
                  <a:pos x="41" y="44"/>
                </a:cxn>
                <a:cxn ang="0">
                  <a:pos x="44" y="41"/>
                </a:cxn>
                <a:cxn ang="0">
                  <a:pos x="41" y="35"/>
                </a:cxn>
                <a:cxn ang="0">
                  <a:pos x="41" y="29"/>
                </a:cxn>
                <a:cxn ang="0">
                  <a:pos x="29" y="14"/>
                </a:cxn>
                <a:cxn ang="0">
                  <a:pos x="29" y="14"/>
                </a:cxn>
              </a:cxnLst>
              <a:rect l="0" t="0" r="r" b="b"/>
              <a:pathLst>
                <a:path w="44" h="47">
                  <a:moveTo>
                    <a:pt x="29" y="14"/>
                  </a:moveTo>
                  <a:lnTo>
                    <a:pt x="29" y="14"/>
                  </a:lnTo>
                  <a:lnTo>
                    <a:pt x="20" y="5"/>
                  </a:lnTo>
                  <a:lnTo>
                    <a:pt x="11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5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6" y="29"/>
                  </a:lnTo>
                  <a:lnTo>
                    <a:pt x="17" y="41"/>
                  </a:lnTo>
                  <a:lnTo>
                    <a:pt x="26" y="4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41" y="44"/>
                  </a:lnTo>
                  <a:lnTo>
                    <a:pt x="44" y="41"/>
                  </a:lnTo>
                  <a:lnTo>
                    <a:pt x="41" y="35"/>
                  </a:lnTo>
                  <a:lnTo>
                    <a:pt x="41" y="29"/>
                  </a:lnTo>
                  <a:lnTo>
                    <a:pt x="29" y="14"/>
                  </a:lnTo>
                  <a:lnTo>
                    <a:pt x="29" y="14"/>
                  </a:lnTo>
                  <a:close/>
                </a:path>
              </a:pathLst>
            </a:custGeom>
            <a:solidFill>
              <a:srgbClr val="FC86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9"/>
            <p:cNvSpPr>
              <a:spLocks/>
            </p:cNvSpPr>
            <p:nvPr/>
          </p:nvSpPr>
          <p:spPr bwMode="auto">
            <a:xfrm>
              <a:off x="4531" y="2533"/>
              <a:ext cx="41" cy="1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9" y="6"/>
                </a:cxn>
                <a:cxn ang="0">
                  <a:pos x="21" y="3"/>
                </a:cxn>
                <a:cxn ang="0">
                  <a:pos x="41" y="0"/>
                </a:cxn>
                <a:cxn ang="0">
                  <a:pos x="41" y="0"/>
                </a:cxn>
                <a:cxn ang="0">
                  <a:pos x="38" y="3"/>
                </a:cxn>
                <a:cxn ang="0">
                  <a:pos x="30" y="9"/>
                </a:cxn>
                <a:cxn ang="0">
                  <a:pos x="24" y="11"/>
                </a:cxn>
                <a:cxn ang="0">
                  <a:pos x="18" y="11"/>
                </a:cxn>
                <a:cxn ang="0">
                  <a:pos x="9" y="9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41" h="11">
                  <a:moveTo>
                    <a:pt x="0" y="3"/>
                  </a:moveTo>
                  <a:lnTo>
                    <a:pt x="0" y="3"/>
                  </a:lnTo>
                  <a:lnTo>
                    <a:pt x="9" y="6"/>
                  </a:lnTo>
                  <a:lnTo>
                    <a:pt x="21" y="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0" y="9"/>
                  </a:lnTo>
                  <a:lnTo>
                    <a:pt x="24" y="11"/>
                  </a:lnTo>
                  <a:lnTo>
                    <a:pt x="18" y="11"/>
                  </a:lnTo>
                  <a:lnTo>
                    <a:pt x="9" y="9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4602" y="2512"/>
              <a:ext cx="21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9" y="9"/>
                </a:cxn>
                <a:cxn ang="0">
                  <a:pos x="15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3"/>
                </a:cxn>
                <a:cxn ang="0">
                  <a:pos x="18" y="12"/>
                </a:cxn>
                <a:cxn ang="0">
                  <a:pos x="15" y="15"/>
                </a:cxn>
                <a:cxn ang="0">
                  <a:pos x="12" y="18"/>
                </a:cxn>
                <a:cxn ang="0">
                  <a:pos x="6" y="15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21" h="18">
                  <a:moveTo>
                    <a:pt x="0" y="12"/>
                  </a:moveTo>
                  <a:lnTo>
                    <a:pt x="0" y="12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8" y="12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6" y="15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"/>
            <p:cNvSpPr>
              <a:spLocks/>
            </p:cNvSpPr>
            <p:nvPr/>
          </p:nvSpPr>
          <p:spPr bwMode="auto">
            <a:xfrm>
              <a:off x="4572" y="2577"/>
              <a:ext cx="45" cy="21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" y="3"/>
                </a:cxn>
                <a:cxn ang="0">
                  <a:pos x="30" y="3"/>
                </a:cxn>
                <a:cxn ang="0">
                  <a:pos x="24" y="3"/>
                </a:cxn>
                <a:cxn ang="0">
                  <a:pos x="24" y="3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9" y="18"/>
                </a:cxn>
                <a:cxn ang="0">
                  <a:pos x="21" y="21"/>
                </a:cxn>
                <a:cxn ang="0">
                  <a:pos x="21" y="21"/>
                </a:cxn>
                <a:cxn ang="0">
                  <a:pos x="30" y="21"/>
                </a:cxn>
                <a:cxn ang="0">
                  <a:pos x="36" y="21"/>
                </a:cxn>
                <a:cxn ang="0">
                  <a:pos x="39" y="15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5" y="0"/>
                </a:cxn>
                <a:cxn ang="0">
                  <a:pos x="39" y="0"/>
                </a:cxn>
                <a:cxn ang="0">
                  <a:pos x="33" y="3"/>
                </a:cxn>
              </a:cxnLst>
              <a:rect l="0" t="0" r="r" b="b"/>
              <a:pathLst>
                <a:path w="45" h="21">
                  <a:moveTo>
                    <a:pt x="33" y="3"/>
                  </a:moveTo>
                  <a:lnTo>
                    <a:pt x="33" y="3"/>
                  </a:lnTo>
                  <a:lnTo>
                    <a:pt x="30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9" y="18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30" y="21"/>
                  </a:lnTo>
                  <a:lnTo>
                    <a:pt x="36" y="21"/>
                  </a:lnTo>
                  <a:lnTo>
                    <a:pt x="39" y="15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FB8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2"/>
            <p:cNvSpPr>
              <a:spLocks/>
            </p:cNvSpPr>
            <p:nvPr/>
          </p:nvSpPr>
          <p:spPr bwMode="auto">
            <a:xfrm>
              <a:off x="4543" y="2539"/>
              <a:ext cx="12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9" y="5"/>
                </a:cxn>
                <a:cxn ang="0">
                  <a:pos x="6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">
                  <a:moveTo>
                    <a:pt x="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4605" y="2518"/>
              <a:ext cx="15" cy="12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6" y="3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5" y="6"/>
                </a:cxn>
                <a:cxn ang="0">
                  <a:pos x="15" y="6"/>
                </a:cxn>
                <a:cxn ang="0">
                  <a:pos x="12" y="9"/>
                </a:cxn>
                <a:cxn ang="0">
                  <a:pos x="9" y="12"/>
                </a:cxn>
                <a:cxn ang="0">
                  <a:pos x="3" y="9"/>
                </a:cxn>
                <a:cxn ang="0">
                  <a:pos x="3" y="9"/>
                </a:cxn>
              </a:cxnLst>
              <a:rect l="0" t="0" r="r" b="b"/>
              <a:pathLst>
                <a:path w="15" h="12">
                  <a:moveTo>
                    <a:pt x="3" y="9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6" y="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9"/>
                  </a:lnTo>
                  <a:lnTo>
                    <a:pt x="9" y="12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4"/>
            <p:cNvSpPr>
              <a:spLocks/>
            </p:cNvSpPr>
            <p:nvPr/>
          </p:nvSpPr>
          <p:spPr bwMode="auto">
            <a:xfrm>
              <a:off x="4525" y="2533"/>
              <a:ext cx="47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6"/>
                </a:cxn>
                <a:cxn ang="0">
                  <a:pos x="24" y="6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0" y="3"/>
                </a:cxn>
                <a:cxn ang="0">
                  <a:pos x="30" y="3"/>
                </a:cxn>
                <a:cxn ang="0">
                  <a:pos x="15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7" h="6">
                  <a:moveTo>
                    <a:pt x="0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15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4599" y="2509"/>
              <a:ext cx="27" cy="18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3" y="15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15" y="12"/>
                </a:cxn>
                <a:cxn ang="0">
                  <a:pos x="15" y="12"/>
                </a:cxn>
                <a:cxn ang="0">
                  <a:pos x="2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9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3" y="15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27" h="18">
                  <a:moveTo>
                    <a:pt x="0" y="18"/>
                  </a:moveTo>
                  <a:lnTo>
                    <a:pt x="0" y="18"/>
                  </a:lnTo>
                  <a:lnTo>
                    <a:pt x="3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2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9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3" y="15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4602" y="2494"/>
              <a:ext cx="21" cy="1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9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21" h="12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4596" y="2512"/>
              <a:ext cx="15" cy="5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12"/>
                </a:cxn>
                <a:cxn ang="0">
                  <a:pos x="3" y="30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2" y="50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12" y="56"/>
                </a:cxn>
                <a:cxn ang="0">
                  <a:pos x="12" y="53"/>
                </a:cxn>
                <a:cxn ang="0">
                  <a:pos x="15" y="47"/>
                </a:cxn>
                <a:cxn ang="0">
                  <a:pos x="15" y="47"/>
                </a:cxn>
                <a:cxn ang="0">
                  <a:pos x="6" y="30"/>
                </a:cxn>
                <a:cxn ang="0">
                  <a:pos x="3" y="15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5" h="56">
                  <a:moveTo>
                    <a:pt x="3" y="0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3" y="30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50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12" y="56"/>
                  </a:lnTo>
                  <a:lnTo>
                    <a:pt x="12" y="53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6" y="30"/>
                  </a:lnTo>
                  <a:lnTo>
                    <a:pt x="3" y="1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4572" y="2577"/>
              <a:ext cx="45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27" y="3"/>
                </a:cxn>
                <a:cxn ang="0">
                  <a:pos x="33" y="3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45" y="3"/>
                </a:cxn>
                <a:cxn ang="0">
                  <a:pos x="39" y="6"/>
                </a:cxn>
                <a:cxn ang="0">
                  <a:pos x="39" y="6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0" y="9"/>
                </a:cxn>
                <a:cxn ang="0">
                  <a:pos x="30" y="9"/>
                </a:cxn>
                <a:cxn ang="0">
                  <a:pos x="21" y="12"/>
                </a:cxn>
                <a:cxn ang="0">
                  <a:pos x="21" y="12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45" h="15">
                  <a:moveTo>
                    <a:pt x="0" y="15"/>
                  </a:moveTo>
                  <a:lnTo>
                    <a:pt x="0" y="15"/>
                  </a:lnTo>
                  <a:lnTo>
                    <a:pt x="3" y="15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27" y="3"/>
                  </a:lnTo>
                  <a:lnTo>
                    <a:pt x="33" y="3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A5F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4223" y="2421"/>
              <a:ext cx="329" cy="539"/>
            </a:xfrm>
            <a:custGeom>
              <a:avLst/>
              <a:gdLst/>
              <a:ahLst/>
              <a:cxnLst>
                <a:cxn ang="0">
                  <a:pos x="293" y="76"/>
                </a:cxn>
                <a:cxn ang="0">
                  <a:pos x="299" y="191"/>
                </a:cxn>
                <a:cxn ang="0">
                  <a:pos x="299" y="212"/>
                </a:cxn>
                <a:cxn ang="0">
                  <a:pos x="269" y="244"/>
                </a:cxn>
                <a:cxn ang="0">
                  <a:pos x="216" y="283"/>
                </a:cxn>
                <a:cxn ang="0">
                  <a:pos x="198" y="324"/>
                </a:cxn>
                <a:cxn ang="0">
                  <a:pos x="201" y="362"/>
                </a:cxn>
                <a:cxn ang="0">
                  <a:pos x="148" y="442"/>
                </a:cxn>
                <a:cxn ang="0">
                  <a:pos x="136" y="483"/>
                </a:cxn>
                <a:cxn ang="0">
                  <a:pos x="115" y="516"/>
                </a:cxn>
                <a:cxn ang="0">
                  <a:pos x="62" y="539"/>
                </a:cxn>
                <a:cxn ang="0">
                  <a:pos x="15" y="524"/>
                </a:cxn>
                <a:cxn ang="0">
                  <a:pos x="35" y="530"/>
                </a:cxn>
                <a:cxn ang="0">
                  <a:pos x="77" y="521"/>
                </a:cxn>
                <a:cxn ang="0">
                  <a:pos x="95" y="495"/>
                </a:cxn>
                <a:cxn ang="0">
                  <a:pos x="92" y="442"/>
                </a:cxn>
                <a:cxn ang="0">
                  <a:pos x="80" y="401"/>
                </a:cxn>
                <a:cxn ang="0">
                  <a:pos x="89" y="377"/>
                </a:cxn>
                <a:cxn ang="0">
                  <a:pos x="71" y="383"/>
                </a:cxn>
                <a:cxn ang="0">
                  <a:pos x="56" y="412"/>
                </a:cxn>
                <a:cxn ang="0">
                  <a:pos x="56" y="448"/>
                </a:cxn>
                <a:cxn ang="0">
                  <a:pos x="38" y="483"/>
                </a:cxn>
                <a:cxn ang="0">
                  <a:pos x="9" y="483"/>
                </a:cxn>
                <a:cxn ang="0">
                  <a:pos x="6" y="477"/>
                </a:cxn>
                <a:cxn ang="0">
                  <a:pos x="29" y="480"/>
                </a:cxn>
                <a:cxn ang="0">
                  <a:pos x="41" y="468"/>
                </a:cxn>
                <a:cxn ang="0">
                  <a:pos x="38" y="412"/>
                </a:cxn>
                <a:cxn ang="0">
                  <a:pos x="26" y="371"/>
                </a:cxn>
                <a:cxn ang="0">
                  <a:pos x="41" y="327"/>
                </a:cxn>
                <a:cxn ang="0">
                  <a:pos x="80" y="300"/>
                </a:cxn>
                <a:cxn ang="0">
                  <a:pos x="50" y="300"/>
                </a:cxn>
                <a:cxn ang="0">
                  <a:pos x="32" y="280"/>
                </a:cxn>
                <a:cxn ang="0">
                  <a:pos x="29" y="262"/>
                </a:cxn>
                <a:cxn ang="0">
                  <a:pos x="44" y="238"/>
                </a:cxn>
                <a:cxn ang="0">
                  <a:pos x="35" y="256"/>
                </a:cxn>
                <a:cxn ang="0">
                  <a:pos x="41" y="277"/>
                </a:cxn>
                <a:cxn ang="0">
                  <a:pos x="65" y="283"/>
                </a:cxn>
                <a:cxn ang="0">
                  <a:pos x="92" y="271"/>
                </a:cxn>
                <a:cxn ang="0">
                  <a:pos x="95" y="241"/>
                </a:cxn>
                <a:cxn ang="0">
                  <a:pos x="89" y="218"/>
                </a:cxn>
                <a:cxn ang="0">
                  <a:pos x="92" y="179"/>
                </a:cxn>
                <a:cxn ang="0">
                  <a:pos x="124" y="147"/>
                </a:cxn>
                <a:cxn ang="0">
                  <a:pos x="163" y="129"/>
                </a:cxn>
                <a:cxn ang="0">
                  <a:pos x="192" y="85"/>
                </a:cxn>
                <a:cxn ang="0">
                  <a:pos x="216" y="38"/>
                </a:cxn>
                <a:cxn ang="0">
                  <a:pos x="252" y="11"/>
                </a:cxn>
                <a:cxn ang="0">
                  <a:pos x="284" y="3"/>
                </a:cxn>
                <a:cxn ang="0">
                  <a:pos x="317" y="8"/>
                </a:cxn>
                <a:cxn ang="0">
                  <a:pos x="329" y="23"/>
                </a:cxn>
                <a:cxn ang="0">
                  <a:pos x="302" y="47"/>
                </a:cxn>
                <a:cxn ang="0">
                  <a:pos x="293" y="67"/>
                </a:cxn>
              </a:cxnLst>
              <a:rect l="0" t="0" r="r" b="b"/>
              <a:pathLst>
                <a:path w="329" h="539">
                  <a:moveTo>
                    <a:pt x="293" y="67"/>
                  </a:moveTo>
                  <a:lnTo>
                    <a:pt x="293" y="67"/>
                  </a:lnTo>
                  <a:lnTo>
                    <a:pt x="293" y="76"/>
                  </a:lnTo>
                  <a:lnTo>
                    <a:pt x="290" y="103"/>
                  </a:lnTo>
                  <a:lnTo>
                    <a:pt x="290" y="141"/>
                  </a:lnTo>
                  <a:lnTo>
                    <a:pt x="299" y="191"/>
                  </a:lnTo>
                  <a:lnTo>
                    <a:pt x="299" y="191"/>
                  </a:lnTo>
                  <a:lnTo>
                    <a:pt x="299" y="203"/>
                  </a:lnTo>
                  <a:lnTo>
                    <a:pt x="299" y="212"/>
                  </a:lnTo>
                  <a:lnTo>
                    <a:pt x="293" y="221"/>
                  </a:lnTo>
                  <a:lnTo>
                    <a:pt x="287" y="230"/>
                  </a:lnTo>
                  <a:lnTo>
                    <a:pt x="269" y="244"/>
                  </a:lnTo>
                  <a:lnTo>
                    <a:pt x="246" y="256"/>
                  </a:lnTo>
                  <a:lnTo>
                    <a:pt x="225" y="274"/>
                  </a:lnTo>
                  <a:lnTo>
                    <a:pt x="216" y="283"/>
                  </a:lnTo>
                  <a:lnTo>
                    <a:pt x="207" y="294"/>
                  </a:lnTo>
                  <a:lnTo>
                    <a:pt x="201" y="306"/>
                  </a:lnTo>
                  <a:lnTo>
                    <a:pt x="198" y="324"/>
                  </a:lnTo>
                  <a:lnTo>
                    <a:pt x="198" y="342"/>
                  </a:lnTo>
                  <a:lnTo>
                    <a:pt x="201" y="362"/>
                  </a:lnTo>
                  <a:lnTo>
                    <a:pt x="201" y="362"/>
                  </a:lnTo>
                  <a:lnTo>
                    <a:pt x="192" y="374"/>
                  </a:lnTo>
                  <a:lnTo>
                    <a:pt x="172" y="404"/>
                  </a:lnTo>
                  <a:lnTo>
                    <a:pt x="148" y="442"/>
                  </a:lnTo>
                  <a:lnTo>
                    <a:pt x="142" y="463"/>
                  </a:lnTo>
                  <a:lnTo>
                    <a:pt x="136" y="483"/>
                  </a:lnTo>
                  <a:lnTo>
                    <a:pt x="136" y="483"/>
                  </a:lnTo>
                  <a:lnTo>
                    <a:pt x="133" y="492"/>
                  </a:lnTo>
                  <a:lnTo>
                    <a:pt x="127" y="501"/>
                  </a:lnTo>
                  <a:lnTo>
                    <a:pt x="115" y="516"/>
                  </a:lnTo>
                  <a:lnTo>
                    <a:pt x="100" y="527"/>
                  </a:lnTo>
                  <a:lnTo>
                    <a:pt x="83" y="533"/>
                  </a:lnTo>
                  <a:lnTo>
                    <a:pt x="62" y="539"/>
                  </a:lnTo>
                  <a:lnTo>
                    <a:pt x="44" y="536"/>
                  </a:lnTo>
                  <a:lnTo>
                    <a:pt x="26" y="533"/>
                  </a:lnTo>
                  <a:lnTo>
                    <a:pt x="15" y="524"/>
                  </a:lnTo>
                  <a:lnTo>
                    <a:pt x="15" y="524"/>
                  </a:lnTo>
                  <a:lnTo>
                    <a:pt x="26" y="527"/>
                  </a:lnTo>
                  <a:lnTo>
                    <a:pt x="35" y="530"/>
                  </a:lnTo>
                  <a:lnTo>
                    <a:pt x="50" y="530"/>
                  </a:lnTo>
                  <a:lnTo>
                    <a:pt x="62" y="527"/>
                  </a:lnTo>
                  <a:lnTo>
                    <a:pt x="77" y="521"/>
                  </a:lnTo>
                  <a:lnTo>
                    <a:pt x="89" y="513"/>
                  </a:lnTo>
                  <a:lnTo>
                    <a:pt x="95" y="495"/>
                  </a:lnTo>
                  <a:lnTo>
                    <a:pt x="95" y="495"/>
                  </a:lnTo>
                  <a:lnTo>
                    <a:pt x="97" y="474"/>
                  </a:lnTo>
                  <a:lnTo>
                    <a:pt x="97" y="457"/>
                  </a:lnTo>
                  <a:lnTo>
                    <a:pt x="92" y="442"/>
                  </a:lnTo>
                  <a:lnTo>
                    <a:pt x="89" y="427"/>
                  </a:lnTo>
                  <a:lnTo>
                    <a:pt x="83" y="412"/>
                  </a:lnTo>
                  <a:lnTo>
                    <a:pt x="80" y="401"/>
                  </a:lnTo>
                  <a:lnTo>
                    <a:pt x="83" y="389"/>
                  </a:lnTo>
                  <a:lnTo>
                    <a:pt x="89" y="377"/>
                  </a:lnTo>
                  <a:lnTo>
                    <a:pt x="89" y="377"/>
                  </a:lnTo>
                  <a:lnTo>
                    <a:pt x="83" y="377"/>
                  </a:lnTo>
                  <a:lnTo>
                    <a:pt x="77" y="380"/>
                  </a:lnTo>
                  <a:lnTo>
                    <a:pt x="71" y="383"/>
                  </a:lnTo>
                  <a:lnTo>
                    <a:pt x="65" y="389"/>
                  </a:lnTo>
                  <a:lnTo>
                    <a:pt x="59" y="398"/>
                  </a:lnTo>
                  <a:lnTo>
                    <a:pt x="56" y="412"/>
                  </a:lnTo>
                  <a:lnTo>
                    <a:pt x="56" y="433"/>
                  </a:lnTo>
                  <a:lnTo>
                    <a:pt x="56" y="433"/>
                  </a:lnTo>
                  <a:lnTo>
                    <a:pt x="56" y="448"/>
                  </a:lnTo>
                  <a:lnTo>
                    <a:pt x="53" y="463"/>
                  </a:lnTo>
                  <a:lnTo>
                    <a:pt x="47" y="474"/>
                  </a:lnTo>
                  <a:lnTo>
                    <a:pt x="38" y="483"/>
                  </a:lnTo>
                  <a:lnTo>
                    <a:pt x="29" y="486"/>
                  </a:lnTo>
                  <a:lnTo>
                    <a:pt x="17" y="486"/>
                  </a:lnTo>
                  <a:lnTo>
                    <a:pt x="9" y="483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6" y="477"/>
                  </a:lnTo>
                  <a:lnTo>
                    <a:pt x="15" y="480"/>
                  </a:lnTo>
                  <a:lnTo>
                    <a:pt x="23" y="480"/>
                  </a:lnTo>
                  <a:lnTo>
                    <a:pt x="29" y="480"/>
                  </a:lnTo>
                  <a:lnTo>
                    <a:pt x="35" y="477"/>
                  </a:lnTo>
                  <a:lnTo>
                    <a:pt x="41" y="468"/>
                  </a:lnTo>
                  <a:lnTo>
                    <a:pt x="41" y="468"/>
                  </a:lnTo>
                  <a:lnTo>
                    <a:pt x="47" y="457"/>
                  </a:lnTo>
                  <a:lnTo>
                    <a:pt x="47" y="445"/>
                  </a:lnTo>
                  <a:lnTo>
                    <a:pt x="38" y="412"/>
                  </a:lnTo>
                  <a:lnTo>
                    <a:pt x="38" y="412"/>
                  </a:lnTo>
                  <a:lnTo>
                    <a:pt x="29" y="386"/>
                  </a:lnTo>
                  <a:lnTo>
                    <a:pt x="26" y="371"/>
                  </a:lnTo>
                  <a:lnTo>
                    <a:pt x="26" y="356"/>
                  </a:lnTo>
                  <a:lnTo>
                    <a:pt x="29" y="342"/>
                  </a:lnTo>
                  <a:lnTo>
                    <a:pt x="41" y="327"/>
                  </a:lnTo>
                  <a:lnTo>
                    <a:pt x="56" y="312"/>
                  </a:lnTo>
                  <a:lnTo>
                    <a:pt x="80" y="300"/>
                  </a:lnTo>
                  <a:lnTo>
                    <a:pt x="80" y="300"/>
                  </a:lnTo>
                  <a:lnTo>
                    <a:pt x="74" y="303"/>
                  </a:lnTo>
                  <a:lnTo>
                    <a:pt x="59" y="303"/>
                  </a:lnTo>
                  <a:lnTo>
                    <a:pt x="50" y="300"/>
                  </a:lnTo>
                  <a:lnTo>
                    <a:pt x="44" y="297"/>
                  </a:lnTo>
                  <a:lnTo>
                    <a:pt x="38" y="289"/>
                  </a:lnTo>
                  <a:lnTo>
                    <a:pt x="32" y="280"/>
                  </a:lnTo>
                  <a:lnTo>
                    <a:pt x="32" y="280"/>
                  </a:lnTo>
                  <a:lnTo>
                    <a:pt x="29" y="271"/>
                  </a:lnTo>
                  <a:lnTo>
                    <a:pt x="29" y="262"/>
                  </a:lnTo>
                  <a:lnTo>
                    <a:pt x="35" y="247"/>
                  </a:lnTo>
                  <a:lnTo>
                    <a:pt x="41" y="241"/>
                  </a:lnTo>
                  <a:lnTo>
                    <a:pt x="44" y="238"/>
                  </a:lnTo>
                  <a:lnTo>
                    <a:pt x="44" y="238"/>
                  </a:lnTo>
                  <a:lnTo>
                    <a:pt x="41" y="244"/>
                  </a:lnTo>
                  <a:lnTo>
                    <a:pt x="35" y="256"/>
                  </a:lnTo>
                  <a:lnTo>
                    <a:pt x="35" y="262"/>
                  </a:lnTo>
                  <a:lnTo>
                    <a:pt x="38" y="271"/>
                  </a:lnTo>
                  <a:lnTo>
                    <a:pt x="41" y="277"/>
                  </a:lnTo>
                  <a:lnTo>
                    <a:pt x="50" y="280"/>
                  </a:lnTo>
                  <a:lnTo>
                    <a:pt x="50" y="280"/>
                  </a:lnTo>
                  <a:lnTo>
                    <a:pt x="65" y="283"/>
                  </a:lnTo>
                  <a:lnTo>
                    <a:pt x="77" y="283"/>
                  </a:lnTo>
                  <a:lnTo>
                    <a:pt x="86" y="280"/>
                  </a:lnTo>
                  <a:lnTo>
                    <a:pt x="92" y="271"/>
                  </a:lnTo>
                  <a:lnTo>
                    <a:pt x="95" y="265"/>
                  </a:lnTo>
                  <a:lnTo>
                    <a:pt x="97" y="253"/>
                  </a:lnTo>
                  <a:lnTo>
                    <a:pt x="95" y="241"/>
                  </a:lnTo>
                  <a:lnTo>
                    <a:pt x="92" y="230"/>
                  </a:lnTo>
                  <a:lnTo>
                    <a:pt x="92" y="230"/>
                  </a:lnTo>
                  <a:lnTo>
                    <a:pt x="89" y="218"/>
                  </a:lnTo>
                  <a:lnTo>
                    <a:pt x="86" y="206"/>
                  </a:lnTo>
                  <a:lnTo>
                    <a:pt x="89" y="194"/>
                  </a:lnTo>
                  <a:lnTo>
                    <a:pt x="92" y="179"/>
                  </a:lnTo>
                  <a:lnTo>
                    <a:pt x="100" y="168"/>
                  </a:lnTo>
                  <a:lnTo>
                    <a:pt x="109" y="156"/>
                  </a:lnTo>
                  <a:lnTo>
                    <a:pt x="124" y="147"/>
                  </a:lnTo>
                  <a:lnTo>
                    <a:pt x="142" y="138"/>
                  </a:lnTo>
                  <a:lnTo>
                    <a:pt x="142" y="138"/>
                  </a:lnTo>
                  <a:lnTo>
                    <a:pt x="163" y="129"/>
                  </a:lnTo>
                  <a:lnTo>
                    <a:pt x="175" y="121"/>
                  </a:lnTo>
                  <a:lnTo>
                    <a:pt x="183" y="106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201" y="62"/>
                  </a:lnTo>
                  <a:lnTo>
                    <a:pt x="216" y="38"/>
                  </a:lnTo>
                  <a:lnTo>
                    <a:pt x="225" y="29"/>
                  </a:lnTo>
                  <a:lnTo>
                    <a:pt x="237" y="20"/>
                  </a:lnTo>
                  <a:lnTo>
                    <a:pt x="252" y="11"/>
                  </a:lnTo>
                  <a:lnTo>
                    <a:pt x="269" y="6"/>
                  </a:lnTo>
                  <a:lnTo>
                    <a:pt x="269" y="6"/>
                  </a:lnTo>
                  <a:lnTo>
                    <a:pt x="284" y="3"/>
                  </a:lnTo>
                  <a:lnTo>
                    <a:pt x="299" y="0"/>
                  </a:lnTo>
                  <a:lnTo>
                    <a:pt x="308" y="3"/>
                  </a:lnTo>
                  <a:lnTo>
                    <a:pt x="317" y="8"/>
                  </a:lnTo>
                  <a:lnTo>
                    <a:pt x="326" y="20"/>
                  </a:lnTo>
                  <a:lnTo>
                    <a:pt x="329" y="23"/>
                  </a:lnTo>
                  <a:lnTo>
                    <a:pt x="329" y="23"/>
                  </a:lnTo>
                  <a:lnTo>
                    <a:pt x="323" y="26"/>
                  </a:lnTo>
                  <a:lnTo>
                    <a:pt x="314" y="32"/>
                  </a:lnTo>
                  <a:lnTo>
                    <a:pt x="302" y="47"/>
                  </a:lnTo>
                  <a:lnTo>
                    <a:pt x="296" y="56"/>
                  </a:lnTo>
                  <a:lnTo>
                    <a:pt x="293" y="67"/>
                  </a:lnTo>
                  <a:lnTo>
                    <a:pt x="293" y="6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3814" y="2910"/>
              <a:ext cx="856" cy="1162"/>
            </a:xfrm>
            <a:custGeom>
              <a:avLst/>
              <a:gdLst/>
              <a:ahLst/>
              <a:cxnLst>
                <a:cxn ang="0">
                  <a:pos x="779" y="9"/>
                </a:cxn>
                <a:cxn ang="0">
                  <a:pos x="809" y="112"/>
                </a:cxn>
                <a:cxn ang="0">
                  <a:pos x="838" y="254"/>
                </a:cxn>
                <a:cxn ang="0">
                  <a:pos x="853" y="374"/>
                </a:cxn>
                <a:cxn ang="0">
                  <a:pos x="856" y="451"/>
                </a:cxn>
                <a:cxn ang="0">
                  <a:pos x="853" y="487"/>
                </a:cxn>
                <a:cxn ang="0">
                  <a:pos x="827" y="781"/>
                </a:cxn>
                <a:cxn ang="0">
                  <a:pos x="809" y="994"/>
                </a:cxn>
                <a:cxn ang="0">
                  <a:pos x="809" y="1020"/>
                </a:cxn>
                <a:cxn ang="0">
                  <a:pos x="815" y="1067"/>
                </a:cxn>
                <a:cxn ang="0">
                  <a:pos x="830" y="1117"/>
                </a:cxn>
                <a:cxn ang="0">
                  <a:pos x="832" y="1129"/>
                </a:cxn>
                <a:cxn ang="0">
                  <a:pos x="827" y="1129"/>
                </a:cxn>
                <a:cxn ang="0">
                  <a:pos x="767" y="1138"/>
                </a:cxn>
                <a:cxn ang="0">
                  <a:pos x="720" y="1150"/>
                </a:cxn>
                <a:cxn ang="0">
                  <a:pos x="652" y="1162"/>
                </a:cxn>
                <a:cxn ang="0">
                  <a:pos x="601" y="1156"/>
                </a:cxn>
                <a:cxn ang="0">
                  <a:pos x="575" y="1147"/>
                </a:cxn>
                <a:cxn ang="0">
                  <a:pos x="492" y="1115"/>
                </a:cxn>
                <a:cxn ang="0">
                  <a:pos x="456" y="1109"/>
                </a:cxn>
                <a:cxn ang="0">
                  <a:pos x="403" y="1112"/>
                </a:cxn>
                <a:cxn ang="0">
                  <a:pos x="346" y="1117"/>
                </a:cxn>
                <a:cxn ang="0">
                  <a:pos x="302" y="1117"/>
                </a:cxn>
                <a:cxn ang="0">
                  <a:pos x="263" y="1103"/>
                </a:cxn>
                <a:cxn ang="0">
                  <a:pos x="228" y="1073"/>
                </a:cxn>
                <a:cxn ang="0">
                  <a:pos x="210" y="1050"/>
                </a:cxn>
                <a:cxn ang="0">
                  <a:pos x="178" y="991"/>
                </a:cxn>
                <a:cxn ang="0">
                  <a:pos x="154" y="961"/>
                </a:cxn>
                <a:cxn ang="0">
                  <a:pos x="115" y="952"/>
                </a:cxn>
                <a:cxn ang="0">
                  <a:pos x="103" y="955"/>
                </a:cxn>
                <a:cxn ang="0">
                  <a:pos x="74" y="949"/>
                </a:cxn>
                <a:cxn ang="0">
                  <a:pos x="35" y="932"/>
                </a:cxn>
                <a:cxn ang="0">
                  <a:pos x="0" y="890"/>
                </a:cxn>
                <a:cxn ang="0">
                  <a:pos x="32" y="890"/>
                </a:cxn>
                <a:cxn ang="0">
                  <a:pos x="109" y="873"/>
                </a:cxn>
                <a:cxn ang="0">
                  <a:pos x="178" y="843"/>
                </a:cxn>
                <a:cxn ang="0">
                  <a:pos x="225" y="814"/>
                </a:cxn>
                <a:cxn ang="0">
                  <a:pos x="269" y="773"/>
                </a:cxn>
                <a:cxn ang="0">
                  <a:pos x="287" y="746"/>
                </a:cxn>
                <a:cxn ang="0">
                  <a:pos x="361" y="625"/>
                </a:cxn>
                <a:cxn ang="0">
                  <a:pos x="501" y="366"/>
                </a:cxn>
                <a:cxn ang="0">
                  <a:pos x="554" y="268"/>
                </a:cxn>
                <a:cxn ang="0">
                  <a:pos x="640" y="124"/>
                </a:cxn>
                <a:cxn ang="0">
                  <a:pos x="667" y="65"/>
                </a:cxn>
                <a:cxn ang="0">
                  <a:pos x="672" y="32"/>
                </a:cxn>
                <a:cxn ang="0">
                  <a:pos x="672" y="24"/>
                </a:cxn>
                <a:cxn ang="0">
                  <a:pos x="672" y="12"/>
                </a:cxn>
                <a:cxn ang="0">
                  <a:pos x="684" y="3"/>
                </a:cxn>
                <a:cxn ang="0">
                  <a:pos x="720" y="0"/>
                </a:cxn>
                <a:cxn ang="0">
                  <a:pos x="779" y="9"/>
                </a:cxn>
              </a:cxnLst>
              <a:rect l="0" t="0" r="r" b="b"/>
              <a:pathLst>
                <a:path w="856" h="1162">
                  <a:moveTo>
                    <a:pt x="779" y="9"/>
                  </a:moveTo>
                  <a:lnTo>
                    <a:pt x="779" y="9"/>
                  </a:lnTo>
                  <a:lnTo>
                    <a:pt x="794" y="56"/>
                  </a:lnTo>
                  <a:lnTo>
                    <a:pt x="809" y="112"/>
                  </a:lnTo>
                  <a:lnTo>
                    <a:pt x="824" y="177"/>
                  </a:lnTo>
                  <a:lnTo>
                    <a:pt x="838" y="254"/>
                  </a:lnTo>
                  <a:lnTo>
                    <a:pt x="850" y="333"/>
                  </a:lnTo>
                  <a:lnTo>
                    <a:pt x="853" y="374"/>
                  </a:lnTo>
                  <a:lnTo>
                    <a:pt x="856" y="413"/>
                  </a:lnTo>
                  <a:lnTo>
                    <a:pt x="856" y="451"/>
                  </a:lnTo>
                  <a:lnTo>
                    <a:pt x="853" y="487"/>
                  </a:lnTo>
                  <a:lnTo>
                    <a:pt x="853" y="487"/>
                  </a:lnTo>
                  <a:lnTo>
                    <a:pt x="838" y="631"/>
                  </a:lnTo>
                  <a:lnTo>
                    <a:pt x="827" y="781"/>
                  </a:lnTo>
                  <a:lnTo>
                    <a:pt x="818" y="908"/>
                  </a:lnTo>
                  <a:lnTo>
                    <a:pt x="809" y="994"/>
                  </a:lnTo>
                  <a:lnTo>
                    <a:pt x="809" y="994"/>
                  </a:lnTo>
                  <a:lnTo>
                    <a:pt x="809" y="1020"/>
                  </a:lnTo>
                  <a:lnTo>
                    <a:pt x="809" y="1047"/>
                  </a:lnTo>
                  <a:lnTo>
                    <a:pt x="815" y="1067"/>
                  </a:lnTo>
                  <a:lnTo>
                    <a:pt x="818" y="1088"/>
                  </a:lnTo>
                  <a:lnTo>
                    <a:pt x="830" y="1117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27" y="1129"/>
                  </a:lnTo>
                  <a:lnTo>
                    <a:pt x="806" y="1132"/>
                  </a:lnTo>
                  <a:lnTo>
                    <a:pt x="767" y="1138"/>
                  </a:lnTo>
                  <a:lnTo>
                    <a:pt x="767" y="1138"/>
                  </a:lnTo>
                  <a:lnTo>
                    <a:pt x="720" y="1150"/>
                  </a:lnTo>
                  <a:lnTo>
                    <a:pt x="675" y="1159"/>
                  </a:lnTo>
                  <a:lnTo>
                    <a:pt x="652" y="1162"/>
                  </a:lnTo>
                  <a:lnTo>
                    <a:pt x="628" y="1159"/>
                  </a:lnTo>
                  <a:lnTo>
                    <a:pt x="601" y="1156"/>
                  </a:lnTo>
                  <a:lnTo>
                    <a:pt x="575" y="1147"/>
                  </a:lnTo>
                  <a:lnTo>
                    <a:pt x="575" y="1147"/>
                  </a:lnTo>
                  <a:lnTo>
                    <a:pt x="527" y="1129"/>
                  </a:lnTo>
                  <a:lnTo>
                    <a:pt x="492" y="1115"/>
                  </a:lnTo>
                  <a:lnTo>
                    <a:pt x="477" y="1112"/>
                  </a:lnTo>
                  <a:lnTo>
                    <a:pt x="456" y="1109"/>
                  </a:lnTo>
                  <a:lnTo>
                    <a:pt x="432" y="1109"/>
                  </a:lnTo>
                  <a:lnTo>
                    <a:pt x="403" y="1112"/>
                  </a:lnTo>
                  <a:lnTo>
                    <a:pt x="403" y="1112"/>
                  </a:lnTo>
                  <a:lnTo>
                    <a:pt x="346" y="1117"/>
                  </a:lnTo>
                  <a:lnTo>
                    <a:pt x="323" y="1120"/>
                  </a:lnTo>
                  <a:lnTo>
                    <a:pt x="302" y="1117"/>
                  </a:lnTo>
                  <a:lnTo>
                    <a:pt x="281" y="1112"/>
                  </a:lnTo>
                  <a:lnTo>
                    <a:pt x="263" y="1103"/>
                  </a:lnTo>
                  <a:lnTo>
                    <a:pt x="246" y="1091"/>
                  </a:lnTo>
                  <a:lnTo>
                    <a:pt x="228" y="1073"/>
                  </a:lnTo>
                  <a:lnTo>
                    <a:pt x="228" y="1073"/>
                  </a:lnTo>
                  <a:lnTo>
                    <a:pt x="210" y="1050"/>
                  </a:lnTo>
                  <a:lnTo>
                    <a:pt x="198" y="1029"/>
                  </a:lnTo>
                  <a:lnTo>
                    <a:pt x="178" y="991"/>
                  </a:lnTo>
                  <a:lnTo>
                    <a:pt x="169" y="973"/>
                  </a:lnTo>
                  <a:lnTo>
                    <a:pt x="154" y="961"/>
                  </a:lnTo>
                  <a:lnTo>
                    <a:pt x="136" y="955"/>
                  </a:lnTo>
                  <a:lnTo>
                    <a:pt x="115" y="952"/>
                  </a:lnTo>
                  <a:lnTo>
                    <a:pt x="115" y="952"/>
                  </a:lnTo>
                  <a:lnTo>
                    <a:pt x="103" y="955"/>
                  </a:lnTo>
                  <a:lnTo>
                    <a:pt x="89" y="952"/>
                  </a:lnTo>
                  <a:lnTo>
                    <a:pt x="74" y="949"/>
                  </a:lnTo>
                  <a:lnTo>
                    <a:pt x="56" y="944"/>
                  </a:lnTo>
                  <a:lnTo>
                    <a:pt x="35" y="932"/>
                  </a:lnTo>
                  <a:lnTo>
                    <a:pt x="17" y="914"/>
                  </a:lnTo>
                  <a:lnTo>
                    <a:pt x="0" y="890"/>
                  </a:lnTo>
                  <a:lnTo>
                    <a:pt x="0" y="890"/>
                  </a:lnTo>
                  <a:lnTo>
                    <a:pt x="32" y="890"/>
                  </a:lnTo>
                  <a:lnTo>
                    <a:pt x="65" y="885"/>
                  </a:lnTo>
                  <a:lnTo>
                    <a:pt x="109" y="873"/>
                  </a:lnTo>
                  <a:lnTo>
                    <a:pt x="154" y="855"/>
                  </a:lnTo>
                  <a:lnTo>
                    <a:pt x="178" y="843"/>
                  </a:lnTo>
                  <a:lnTo>
                    <a:pt x="201" y="831"/>
                  </a:lnTo>
                  <a:lnTo>
                    <a:pt x="225" y="814"/>
                  </a:lnTo>
                  <a:lnTo>
                    <a:pt x="249" y="793"/>
                  </a:lnTo>
                  <a:lnTo>
                    <a:pt x="269" y="773"/>
                  </a:lnTo>
                  <a:lnTo>
                    <a:pt x="287" y="746"/>
                  </a:lnTo>
                  <a:lnTo>
                    <a:pt x="287" y="746"/>
                  </a:lnTo>
                  <a:lnTo>
                    <a:pt x="323" y="687"/>
                  </a:lnTo>
                  <a:lnTo>
                    <a:pt x="361" y="625"/>
                  </a:lnTo>
                  <a:lnTo>
                    <a:pt x="432" y="492"/>
                  </a:lnTo>
                  <a:lnTo>
                    <a:pt x="501" y="366"/>
                  </a:lnTo>
                  <a:lnTo>
                    <a:pt x="554" y="268"/>
                  </a:lnTo>
                  <a:lnTo>
                    <a:pt x="554" y="268"/>
                  </a:lnTo>
                  <a:lnTo>
                    <a:pt x="598" y="192"/>
                  </a:lnTo>
                  <a:lnTo>
                    <a:pt x="640" y="124"/>
                  </a:lnTo>
                  <a:lnTo>
                    <a:pt x="655" y="91"/>
                  </a:lnTo>
                  <a:lnTo>
                    <a:pt x="667" y="65"/>
                  </a:lnTo>
                  <a:lnTo>
                    <a:pt x="672" y="44"/>
                  </a:lnTo>
                  <a:lnTo>
                    <a:pt x="672" y="32"/>
                  </a:lnTo>
                  <a:lnTo>
                    <a:pt x="672" y="24"/>
                  </a:lnTo>
                  <a:lnTo>
                    <a:pt x="672" y="24"/>
                  </a:lnTo>
                  <a:lnTo>
                    <a:pt x="669" y="18"/>
                  </a:lnTo>
                  <a:lnTo>
                    <a:pt x="672" y="12"/>
                  </a:lnTo>
                  <a:lnTo>
                    <a:pt x="675" y="9"/>
                  </a:lnTo>
                  <a:lnTo>
                    <a:pt x="684" y="3"/>
                  </a:lnTo>
                  <a:lnTo>
                    <a:pt x="699" y="0"/>
                  </a:lnTo>
                  <a:lnTo>
                    <a:pt x="720" y="0"/>
                  </a:lnTo>
                  <a:lnTo>
                    <a:pt x="761" y="6"/>
                  </a:lnTo>
                  <a:lnTo>
                    <a:pt x="779" y="9"/>
                  </a:lnTo>
                  <a:lnTo>
                    <a:pt x="779" y="9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>
              <a:off x="4077" y="3240"/>
              <a:ext cx="537" cy="711"/>
            </a:xfrm>
            <a:custGeom>
              <a:avLst/>
              <a:gdLst/>
              <a:ahLst/>
              <a:cxnLst>
                <a:cxn ang="0">
                  <a:pos x="0" y="711"/>
                </a:cxn>
                <a:cxn ang="0">
                  <a:pos x="0" y="711"/>
                </a:cxn>
                <a:cxn ang="0">
                  <a:pos x="21" y="702"/>
                </a:cxn>
                <a:cxn ang="0">
                  <a:pos x="80" y="672"/>
                </a:cxn>
                <a:cxn ang="0">
                  <a:pos x="119" y="649"/>
                </a:cxn>
                <a:cxn ang="0">
                  <a:pos x="163" y="622"/>
                </a:cxn>
                <a:cxn ang="0">
                  <a:pos x="211" y="590"/>
                </a:cxn>
                <a:cxn ang="0">
                  <a:pos x="261" y="549"/>
                </a:cxn>
                <a:cxn ang="0">
                  <a:pos x="309" y="504"/>
                </a:cxn>
                <a:cxn ang="0">
                  <a:pos x="356" y="454"/>
                </a:cxn>
                <a:cxn ang="0">
                  <a:pos x="404" y="395"/>
                </a:cxn>
                <a:cxn ang="0">
                  <a:pos x="424" y="363"/>
                </a:cxn>
                <a:cxn ang="0">
                  <a:pos x="442" y="330"/>
                </a:cxn>
                <a:cxn ang="0">
                  <a:pos x="463" y="295"/>
                </a:cxn>
                <a:cxn ang="0">
                  <a:pos x="478" y="257"/>
                </a:cxn>
                <a:cxn ang="0">
                  <a:pos x="492" y="218"/>
                </a:cxn>
                <a:cxn ang="0">
                  <a:pos x="507" y="180"/>
                </a:cxn>
                <a:cxn ang="0">
                  <a:pos x="519" y="136"/>
                </a:cxn>
                <a:cxn ang="0">
                  <a:pos x="525" y="92"/>
                </a:cxn>
                <a:cxn ang="0">
                  <a:pos x="531" y="47"/>
                </a:cxn>
                <a:cxn ang="0">
                  <a:pos x="537" y="0"/>
                </a:cxn>
                <a:cxn ang="0">
                  <a:pos x="329" y="148"/>
                </a:cxn>
                <a:cxn ang="0">
                  <a:pos x="329" y="148"/>
                </a:cxn>
                <a:cxn ang="0">
                  <a:pos x="332" y="159"/>
                </a:cxn>
                <a:cxn ang="0">
                  <a:pos x="338" y="186"/>
                </a:cxn>
                <a:cxn ang="0">
                  <a:pos x="338" y="207"/>
                </a:cxn>
                <a:cxn ang="0">
                  <a:pos x="338" y="233"/>
                </a:cxn>
                <a:cxn ang="0">
                  <a:pos x="335" y="263"/>
                </a:cxn>
                <a:cxn ang="0">
                  <a:pos x="326" y="298"/>
                </a:cxn>
                <a:cxn ang="0">
                  <a:pos x="312" y="336"/>
                </a:cxn>
                <a:cxn ang="0">
                  <a:pos x="294" y="378"/>
                </a:cxn>
                <a:cxn ang="0">
                  <a:pos x="267" y="425"/>
                </a:cxn>
                <a:cxn ang="0">
                  <a:pos x="232" y="475"/>
                </a:cxn>
                <a:cxn ang="0">
                  <a:pos x="190" y="528"/>
                </a:cxn>
                <a:cxn ang="0">
                  <a:pos x="137" y="584"/>
                </a:cxn>
                <a:cxn ang="0">
                  <a:pos x="75" y="646"/>
                </a:cxn>
                <a:cxn ang="0">
                  <a:pos x="0" y="711"/>
                </a:cxn>
                <a:cxn ang="0">
                  <a:pos x="0" y="711"/>
                </a:cxn>
              </a:cxnLst>
              <a:rect l="0" t="0" r="r" b="b"/>
              <a:pathLst>
                <a:path w="537" h="711">
                  <a:moveTo>
                    <a:pt x="0" y="711"/>
                  </a:moveTo>
                  <a:lnTo>
                    <a:pt x="0" y="711"/>
                  </a:lnTo>
                  <a:lnTo>
                    <a:pt x="21" y="702"/>
                  </a:lnTo>
                  <a:lnTo>
                    <a:pt x="80" y="672"/>
                  </a:lnTo>
                  <a:lnTo>
                    <a:pt x="119" y="649"/>
                  </a:lnTo>
                  <a:lnTo>
                    <a:pt x="163" y="622"/>
                  </a:lnTo>
                  <a:lnTo>
                    <a:pt x="211" y="590"/>
                  </a:lnTo>
                  <a:lnTo>
                    <a:pt x="261" y="549"/>
                  </a:lnTo>
                  <a:lnTo>
                    <a:pt x="309" y="504"/>
                  </a:lnTo>
                  <a:lnTo>
                    <a:pt x="356" y="454"/>
                  </a:lnTo>
                  <a:lnTo>
                    <a:pt x="404" y="395"/>
                  </a:lnTo>
                  <a:lnTo>
                    <a:pt x="424" y="363"/>
                  </a:lnTo>
                  <a:lnTo>
                    <a:pt x="442" y="330"/>
                  </a:lnTo>
                  <a:lnTo>
                    <a:pt x="463" y="295"/>
                  </a:lnTo>
                  <a:lnTo>
                    <a:pt x="478" y="257"/>
                  </a:lnTo>
                  <a:lnTo>
                    <a:pt x="492" y="218"/>
                  </a:lnTo>
                  <a:lnTo>
                    <a:pt x="507" y="180"/>
                  </a:lnTo>
                  <a:lnTo>
                    <a:pt x="519" y="136"/>
                  </a:lnTo>
                  <a:lnTo>
                    <a:pt x="525" y="92"/>
                  </a:lnTo>
                  <a:lnTo>
                    <a:pt x="531" y="47"/>
                  </a:lnTo>
                  <a:lnTo>
                    <a:pt x="537" y="0"/>
                  </a:lnTo>
                  <a:lnTo>
                    <a:pt x="329" y="148"/>
                  </a:lnTo>
                  <a:lnTo>
                    <a:pt x="329" y="148"/>
                  </a:lnTo>
                  <a:lnTo>
                    <a:pt x="332" y="159"/>
                  </a:lnTo>
                  <a:lnTo>
                    <a:pt x="338" y="186"/>
                  </a:lnTo>
                  <a:lnTo>
                    <a:pt x="338" y="207"/>
                  </a:lnTo>
                  <a:lnTo>
                    <a:pt x="338" y="233"/>
                  </a:lnTo>
                  <a:lnTo>
                    <a:pt x="335" y="263"/>
                  </a:lnTo>
                  <a:lnTo>
                    <a:pt x="326" y="298"/>
                  </a:lnTo>
                  <a:lnTo>
                    <a:pt x="312" y="336"/>
                  </a:lnTo>
                  <a:lnTo>
                    <a:pt x="294" y="378"/>
                  </a:lnTo>
                  <a:lnTo>
                    <a:pt x="267" y="425"/>
                  </a:lnTo>
                  <a:lnTo>
                    <a:pt x="232" y="475"/>
                  </a:lnTo>
                  <a:lnTo>
                    <a:pt x="190" y="528"/>
                  </a:lnTo>
                  <a:lnTo>
                    <a:pt x="137" y="584"/>
                  </a:lnTo>
                  <a:lnTo>
                    <a:pt x="75" y="646"/>
                  </a:lnTo>
                  <a:lnTo>
                    <a:pt x="0" y="711"/>
                  </a:lnTo>
                  <a:lnTo>
                    <a:pt x="0" y="711"/>
                  </a:lnTo>
                  <a:close/>
                </a:path>
              </a:pathLst>
            </a:custGeom>
            <a:solidFill>
              <a:srgbClr val="C9DD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2"/>
            <p:cNvSpPr>
              <a:spLocks/>
            </p:cNvSpPr>
            <p:nvPr/>
          </p:nvSpPr>
          <p:spPr bwMode="auto">
            <a:xfrm>
              <a:off x="3852" y="2857"/>
              <a:ext cx="780" cy="970"/>
            </a:xfrm>
            <a:custGeom>
              <a:avLst/>
              <a:gdLst/>
              <a:ahLst/>
              <a:cxnLst>
                <a:cxn ang="0">
                  <a:pos x="723" y="15"/>
                </a:cxn>
                <a:cxn ang="0">
                  <a:pos x="744" y="68"/>
                </a:cxn>
                <a:cxn ang="0">
                  <a:pos x="768" y="165"/>
                </a:cxn>
                <a:cxn ang="0">
                  <a:pos x="777" y="251"/>
                </a:cxn>
                <a:cxn ang="0">
                  <a:pos x="777" y="351"/>
                </a:cxn>
                <a:cxn ang="0">
                  <a:pos x="756" y="463"/>
                </a:cxn>
                <a:cxn ang="0">
                  <a:pos x="714" y="578"/>
                </a:cxn>
                <a:cxn ang="0">
                  <a:pos x="685" y="637"/>
                </a:cxn>
                <a:cxn ang="0">
                  <a:pos x="640" y="702"/>
                </a:cxn>
                <a:cxn ang="0">
                  <a:pos x="590" y="758"/>
                </a:cxn>
                <a:cxn ang="0">
                  <a:pos x="534" y="808"/>
                </a:cxn>
                <a:cxn ang="0">
                  <a:pos x="477" y="849"/>
                </a:cxn>
                <a:cxn ang="0">
                  <a:pos x="350" y="914"/>
                </a:cxn>
                <a:cxn ang="0">
                  <a:pos x="217" y="958"/>
                </a:cxn>
                <a:cxn ang="0">
                  <a:pos x="175" y="967"/>
                </a:cxn>
                <a:cxn ang="0">
                  <a:pos x="89" y="967"/>
                </a:cxn>
                <a:cxn ang="0">
                  <a:pos x="24" y="952"/>
                </a:cxn>
                <a:cxn ang="0">
                  <a:pos x="6" y="940"/>
                </a:cxn>
                <a:cxn ang="0">
                  <a:pos x="0" y="932"/>
                </a:cxn>
                <a:cxn ang="0">
                  <a:pos x="12" y="920"/>
                </a:cxn>
                <a:cxn ang="0">
                  <a:pos x="30" y="908"/>
                </a:cxn>
                <a:cxn ang="0">
                  <a:pos x="51" y="884"/>
                </a:cxn>
                <a:cxn ang="0">
                  <a:pos x="54" y="864"/>
                </a:cxn>
                <a:cxn ang="0">
                  <a:pos x="36" y="846"/>
                </a:cxn>
                <a:cxn ang="0">
                  <a:pos x="21" y="837"/>
                </a:cxn>
                <a:cxn ang="0">
                  <a:pos x="71" y="828"/>
                </a:cxn>
                <a:cxn ang="0">
                  <a:pos x="145" y="799"/>
                </a:cxn>
                <a:cxn ang="0">
                  <a:pos x="187" y="772"/>
                </a:cxn>
                <a:cxn ang="0">
                  <a:pos x="228" y="737"/>
                </a:cxn>
                <a:cxn ang="0">
                  <a:pos x="267" y="690"/>
                </a:cxn>
                <a:cxn ang="0">
                  <a:pos x="303" y="631"/>
                </a:cxn>
                <a:cxn ang="0">
                  <a:pos x="406" y="425"/>
                </a:cxn>
                <a:cxn ang="0">
                  <a:pos x="480" y="286"/>
                </a:cxn>
                <a:cxn ang="0">
                  <a:pos x="540" y="192"/>
                </a:cxn>
                <a:cxn ang="0">
                  <a:pos x="563" y="165"/>
                </a:cxn>
                <a:cxn ang="0">
                  <a:pos x="605" y="106"/>
                </a:cxn>
                <a:cxn ang="0">
                  <a:pos x="626" y="68"/>
                </a:cxn>
                <a:cxn ang="0">
                  <a:pos x="629" y="38"/>
                </a:cxn>
                <a:cxn ang="0">
                  <a:pos x="623" y="15"/>
                </a:cxn>
                <a:cxn ang="0">
                  <a:pos x="626" y="6"/>
                </a:cxn>
                <a:cxn ang="0">
                  <a:pos x="652" y="0"/>
                </a:cxn>
                <a:cxn ang="0">
                  <a:pos x="709" y="9"/>
                </a:cxn>
                <a:cxn ang="0">
                  <a:pos x="723" y="15"/>
                </a:cxn>
              </a:cxnLst>
              <a:rect l="0" t="0" r="r" b="b"/>
              <a:pathLst>
                <a:path w="780" h="970">
                  <a:moveTo>
                    <a:pt x="723" y="15"/>
                  </a:moveTo>
                  <a:lnTo>
                    <a:pt x="723" y="15"/>
                  </a:lnTo>
                  <a:lnTo>
                    <a:pt x="729" y="27"/>
                  </a:lnTo>
                  <a:lnTo>
                    <a:pt x="744" y="68"/>
                  </a:lnTo>
                  <a:lnTo>
                    <a:pt x="762" y="127"/>
                  </a:lnTo>
                  <a:lnTo>
                    <a:pt x="768" y="165"/>
                  </a:lnTo>
                  <a:lnTo>
                    <a:pt x="774" y="206"/>
                  </a:lnTo>
                  <a:lnTo>
                    <a:pt x="777" y="251"/>
                  </a:lnTo>
                  <a:lnTo>
                    <a:pt x="780" y="301"/>
                  </a:lnTo>
                  <a:lnTo>
                    <a:pt x="777" y="351"/>
                  </a:lnTo>
                  <a:lnTo>
                    <a:pt x="768" y="407"/>
                  </a:lnTo>
                  <a:lnTo>
                    <a:pt x="756" y="463"/>
                  </a:lnTo>
                  <a:lnTo>
                    <a:pt x="738" y="519"/>
                  </a:lnTo>
                  <a:lnTo>
                    <a:pt x="714" y="578"/>
                  </a:lnTo>
                  <a:lnTo>
                    <a:pt x="685" y="637"/>
                  </a:lnTo>
                  <a:lnTo>
                    <a:pt x="685" y="637"/>
                  </a:lnTo>
                  <a:lnTo>
                    <a:pt x="661" y="669"/>
                  </a:lnTo>
                  <a:lnTo>
                    <a:pt x="640" y="702"/>
                  </a:lnTo>
                  <a:lnTo>
                    <a:pt x="617" y="731"/>
                  </a:lnTo>
                  <a:lnTo>
                    <a:pt x="590" y="758"/>
                  </a:lnTo>
                  <a:lnTo>
                    <a:pt x="563" y="784"/>
                  </a:lnTo>
                  <a:lnTo>
                    <a:pt x="534" y="808"/>
                  </a:lnTo>
                  <a:lnTo>
                    <a:pt x="507" y="828"/>
                  </a:lnTo>
                  <a:lnTo>
                    <a:pt x="477" y="849"/>
                  </a:lnTo>
                  <a:lnTo>
                    <a:pt x="415" y="884"/>
                  </a:lnTo>
                  <a:lnTo>
                    <a:pt x="350" y="914"/>
                  </a:lnTo>
                  <a:lnTo>
                    <a:pt x="285" y="940"/>
                  </a:lnTo>
                  <a:lnTo>
                    <a:pt x="217" y="958"/>
                  </a:lnTo>
                  <a:lnTo>
                    <a:pt x="217" y="958"/>
                  </a:lnTo>
                  <a:lnTo>
                    <a:pt x="175" y="967"/>
                  </a:lnTo>
                  <a:lnTo>
                    <a:pt x="131" y="970"/>
                  </a:lnTo>
                  <a:lnTo>
                    <a:pt x="89" y="967"/>
                  </a:lnTo>
                  <a:lnTo>
                    <a:pt x="54" y="961"/>
                  </a:lnTo>
                  <a:lnTo>
                    <a:pt x="24" y="952"/>
                  </a:lnTo>
                  <a:lnTo>
                    <a:pt x="12" y="946"/>
                  </a:lnTo>
                  <a:lnTo>
                    <a:pt x="6" y="940"/>
                  </a:lnTo>
                  <a:lnTo>
                    <a:pt x="0" y="935"/>
                  </a:lnTo>
                  <a:lnTo>
                    <a:pt x="0" y="932"/>
                  </a:lnTo>
                  <a:lnTo>
                    <a:pt x="3" y="926"/>
                  </a:lnTo>
                  <a:lnTo>
                    <a:pt x="12" y="920"/>
                  </a:lnTo>
                  <a:lnTo>
                    <a:pt x="12" y="920"/>
                  </a:lnTo>
                  <a:lnTo>
                    <a:pt x="30" y="908"/>
                  </a:lnTo>
                  <a:lnTo>
                    <a:pt x="45" y="896"/>
                  </a:lnTo>
                  <a:lnTo>
                    <a:pt x="51" y="884"/>
                  </a:lnTo>
                  <a:lnTo>
                    <a:pt x="54" y="876"/>
                  </a:lnTo>
                  <a:lnTo>
                    <a:pt x="54" y="864"/>
                  </a:lnTo>
                  <a:lnTo>
                    <a:pt x="45" y="855"/>
                  </a:lnTo>
                  <a:lnTo>
                    <a:pt x="36" y="846"/>
                  </a:lnTo>
                  <a:lnTo>
                    <a:pt x="21" y="837"/>
                  </a:lnTo>
                  <a:lnTo>
                    <a:pt x="21" y="837"/>
                  </a:lnTo>
                  <a:lnTo>
                    <a:pt x="45" y="834"/>
                  </a:lnTo>
                  <a:lnTo>
                    <a:pt x="71" y="828"/>
                  </a:lnTo>
                  <a:lnTo>
                    <a:pt x="107" y="820"/>
                  </a:lnTo>
                  <a:lnTo>
                    <a:pt x="145" y="799"/>
                  </a:lnTo>
                  <a:lnTo>
                    <a:pt x="166" y="787"/>
                  </a:lnTo>
                  <a:lnTo>
                    <a:pt x="187" y="772"/>
                  </a:lnTo>
                  <a:lnTo>
                    <a:pt x="208" y="758"/>
                  </a:lnTo>
                  <a:lnTo>
                    <a:pt x="228" y="737"/>
                  </a:lnTo>
                  <a:lnTo>
                    <a:pt x="246" y="713"/>
                  </a:lnTo>
                  <a:lnTo>
                    <a:pt x="267" y="690"/>
                  </a:lnTo>
                  <a:lnTo>
                    <a:pt x="267" y="690"/>
                  </a:lnTo>
                  <a:lnTo>
                    <a:pt x="303" y="631"/>
                  </a:lnTo>
                  <a:lnTo>
                    <a:pt x="338" y="566"/>
                  </a:lnTo>
                  <a:lnTo>
                    <a:pt x="406" y="425"/>
                  </a:lnTo>
                  <a:lnTo>
                    <a:pt x="442" y="354"/>
                  </a:lnTo>
                  <a:lnTo>
                    <a:pt x="480" y="286"/>
                  </a:lnTo>
                  <a:lnTo>
                    <a:pt x="519" y="221"/>
                  </a:lnTo>
                  <a:lnTo>
                    <a:pt x="540" y="192"/>
                  </a:lnTo>
                  <a:lnTo>
                    <a:pt x="563" y="165"/>
                  </a:lnTo>
                  <a:lnTo>
                    <a:pt x="563" y="165"/>
                  </a:lnTo>
                  <a:lnTo>
                    <a:pt x="587" y="133"/>
                  </a:lnTo>
                  <a:lnTo>
                    <a:pt x="605" y="106"/>
                  </a:lnTo>
                  <a:lnTo>
                    <a:pt x="617" y="85"/>
                  </a:lnTo>
                  <a:lnTo>
                    <a:pt x="626" y="68"/>
                  </a:lnTo>
                  <a:lnTo>
                    <a:pt x="629" y="53"/>
                  </a:lnTo>
                  <a:lnTo>
                    <a:pt x="629" y="38"/>
                  </a:lnTo>
                  <a:lnTo>
                    <a:pt x="623" y="15"/>
                  </a:lnTo>
                  <a:lnTo>
                    <a:pt x="623" y="15"/>
                  </a:lnTo>
                  <a:lnTo>
                    <a:pt x="623" y="9"/>
                  </a:lnTo>
                  <a:lnTo>
                    <a:pt x="626" y="6"/>
                  </a:lnTo>
                  <a:lnTo>
                    <a:pt x="637" y="0"/>
                  </a:lnTo>
                  <a:lnTo>
                    <a:pt x="652" y="0"/>
                  </a:lnTo>
                  <a:lnTo>
                    <a:pt x="670" y="3"/>
                  </a:lnTo>
                  <a:lnTo>
                    <a:pt x="709" y="9"/>
                  </a:lnTo>
                  <a:lnTo>
                    <a:pt x="723" y="15"/>
                  </a:lnTo>
                  <a:lnTo>
                    <a:pt x="723" y="15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3"/>
            <p:cNvSpPr>
              <a:spLocks/>
            </p:cNvSpPr>
            <p:nvPr/>
          </p:nvSpPr>
          <p:spPr bwMode="auto">
            <a:xfrm>
              <a:off x="4575" y="2907"/>
              <a:ext cx="104" cy="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92"/>
                </a:cxn>
                <a:cxn ang="0">
                  <a:pos x="63" y="248"/>
                </a:cxn>
                <a:cxn ang="0">
                  <a:pos x="63" y="248"/>
                </a:cxn>
                <a:cxn ang="0">
                  <a:pos x="71" y="324"/>
                </a:cxn>
                <a:cxn ang="0">
                  <a:pos x="80" y="416"/>
                </a:cxn>
                <a:cxn ang="0">
                  <a:pos x="83" y="504"/>
                </a:cxn>
                <a:cxn ang="0">
                  <a:pos x="83" y="543"/>
                </a:cxn>
                <a:cxn ang="0">
                  <a:pos x="83" y="575"/>
                </a:cxn>
                <a:cxn ang="0">
                  <a:pos x="83" y="575"/>
                </a:cxn>
                <a:cxn ang="0">
                  <a:pos x="89" y="534"/>
                </a:cxn>
                <a:cxn ang="0">
                  <a:pos x="95" y="490"/>
                </a:cxn>
                <a:cxn ang="0">
                  <a:pos x="101" y="434"/>
                </a:cxn>
                <a:cxn ang="0">
                  <a:pos x="104" y="372"/>
                </a:cxn>
                <a:cxn ang="0">
                  <a:pos x="104" y="307"/>
                </a:cxn>
                <a:cxn ang="0">
                  <a:pos x="98" y="242"/>
                </a:cxn>
                <a:cxn ang="0">
                  <a:pos x="95" y="212"/>
                </a:cxn>
                <a:cxn ang="0">
                  <a:pos x="86" y="183"/>
                </a:cxn>
                <a:cxn ang="0">
                  <a:pos x="86" y="183"/>
                </a:cxn>
                <a:cxn ang="0">
                  <a:pos x="71" y="130"/>
                </a:cxn>
                <a:cxn ang="0">
                  <a:pos x="60" y="89"/>
                </a:cxn>
                <a:cxn ang="0">
                  <a:pos x="36" y="38"/>
                </a:cxn>
                <a:cxn ang="0">
                  <a:pos x="24" y="12"/>
                </a:cxn>
                <a:cxn ang="0">
                  <a:pos x="18" y="9"/>
                </a:cxn>
                <a:cxn ang="0">
                  <a:pos x="0" y="0"/>
                </a:cxn>
              </a:cxnLst>
              <a:rect l="0" t="0" r="r" b="b"/>
              <a:pathLst>
                <a:path w="104" h="575">
                  <a:moveTo>
                    <a:pt x="0" y="0"/>
                  </a:moveTo>
                  <a:lnTo>
                    <a:pt x="0" y="0"/>
                  </a:lnTo>
                  <a:lnTo>
                    <a:pt x="24" y="92"/>
                  </a:lnTo>
                  <a:lnTo>
                    <a:pt x="63" y="248"/>
                  </a:lnTo>
                  <a:lnTo>
                    <a:pt x="63" y="248"/>
                  </a:lnTo>
                  <a:lnTo>
                    <a:pt x="71" y="324"/>
                  </a:lnTo>
                  <a:lnTo>
                    <a:pt x="80" y="416"/>
                  </a:lnTo>
                  <a:lnTo>
                    <a:pt x="83" y="504"/>
                  </a:lnTo>
                  <a:lnTo>
                    <a:pt x="83" y="543"/>
                  </a:lnTo>
                  <a:lnTo>
                    <a:pt x="83" y="575"/>
                  </a:lnTo>
                  <a:lnTo>
                    <a:pt x="83" y="575"/>
                  </a:lnTo>
                  <a:lnTo>
                    <a:pt x="89" y="534"/>
                  </a:lnTo>
                  <a:lnTo>
                    <a:pt x="95" y="490"/>
                  </a:lnTo>
                  <a:lnTo>
                    <a:pt x="101" y="434"/>
                  </a:lnTo>
                  <a:lnTo>
                    <a:pt x="104" y="372"/>
                  </a:lnTo>
                  <a:lnTo>
                    <a:pt x="104" y="307"/>
                  </a:lnTo>
                  <a:lnTo>
                    <a:pt x="98" y="242"/>
                  </a:lnTo>
                  <a:lnTo>
                    <a:pt x="95" y="212"/>
                  </a:lnTo>
                  <a:lnTo>
                    <a:pt x="86" y="183"/>
                  </a:lnTo>
                  <a:lnTo>
                    <a:pt x="86" y="183"/>
                  </a:lnTo>
                  <a:lnTo>
                    <a:pt x="71" y="130"/>
                  </a:lnTo>
                  <a:lnTo>
                    <a:pt x="60" y="89"/>
                  </a:lnTo>
                  <a:lnTo>
                    <a:pt x="36" y="38"/>
                  </a:lnTo>
                  <a:lnTo>
                    <a:pt x="24" y="12"/>
                  </a:lnTo>
                  <a:lnTo>
                    <a:pt x="1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"/>
            <p:cNvSpPr>
              <a:spLocks/>
            </p:cNvSpPr>
            <p:nvPr/>
          </p:nvSpPr>
          <p:spPr bwMode="auto">
            <a:xfrm>
              <a:off x="4051" y="2942"/>
              <a:ext cx="480" cy="729"/>
            </a:xfrm>
            <a:custGeom>
              <a:avLst/>
              <a:gdLst/>
              <a:ahLst/>
              <a:cxnLst>
                <a:cxn ang="0">
                  <a:pos x="465" y="6"/>
                </a:cxn>
                <a:cxn ang="0">
                  <a:pos x="465" y="6"/>
                </a:cxn>
                <a:cxn ang="0">
                  <a:pos x="471" y="36"/>
                </a:cxn>
                <a:cxn ang="0">
                  <a:pos x="471" y="65"/>
                </a:cxn>
                <a:cxn ang="0">
                  <a:pos x="465" y="92"/>
                </a:cxn>
                <a:cxn ang="0">
                  <a:pos x="456" y="121"/>
                </a:cxn>
                <a:cxn ang="0">
                  <a:pos x="456" y="121"/>
                </a:cxn>
                <a:cxn ang="0">
                  <a:pos x="438" y="171"/>
                </a:cxn>
                <a:cxn ang="0">
                  <a:pos x="421" y="222"/>
                </a:cxn>
                <a:cxn ang="0">
                  <a:pos x="421" y="222"/>
                </a:cxn>
                <a:cxn ang="0">
                  <a:pos x="397" y="269"/>
                </a:cxn>
                <a:cxn ang="0">
                  <a:pos x="370" y="316"/>
                </a:cxn>
                <a:cxn ang="0">
                  <a:pos x="344" y="363"/>
                </a:cxn>
                <a:cxn ang="0">
                  <a:pos x="311" y="407"/>
                </a:cxn>
                <a:cxn ang="0">
                  <a:pos x="311" y="407"/>
                </a:cxn>
                <a:cxn ang="0">
                  <a:pos x="278" y="452"/>
                </a:cxn>
                <a:cxn ang="0">
                  <a:pos x="243" y="496"/>
                </a:cxn>
                <a:cxn ang="0">
                  <a:pos x="204" y="537"/>
                </a:cxn>
                <a:cxn ang="0">
                  <a:pos x="166" y="578"/>
                </a:cxn>
                <a:cxn ang="0">
                  <a:pos x="86" y="655"/>
                </a:cxn>
                <a:cxn ang="0">
                  <a:pos x="0" y="729"/>
                </a:cxn>
                <a:cxn ang="0">
                  <a:pos x="0" y="729"/>
                </a:cxn>
                <a:cxn ang="0">
                  <a:pos x="3" y="729"/>
                </a:cxn>
                <a:cxn ang="0">
                  <a:pos x="3" y="729"/>
                </a:cxn>
                <a:cxn ang="0">
                  <a:pos x="86" y="658"/>
                </a:cxn>
                <a:cxn ang="0">
                  <a:pos x="166" y="581"/>
                </a:cxn>
                <a:cxn ang="0">
                  <a:pos x="243" y="502"/>
                </a:cxn>
                <a:cxn ang="0">
                  <a:pos x="311" y="416"/>
                </a:cxn>
                <a:cxn ang="0">
                  <a:pos x="311" y="416"/>
                </a:cxn>
                <a:cxn ang="0">
                  <a:pos x="347" y="369"/>
                </a:cxn>
                <a:cxn ang="0">
                  <a:pos x="376" y="325"/>
                </a:cxn>
                <a:cxn ang="0">
                  <a:pos x="403" y="275"/>
                </a:cxn>
                <a:cxn ang="0">
                  <a:pos x="430" y="225"/>
                </a:cxn>
                <a:cxn ang="0">
                  <a:pos x="430" y="225"/>
                </a:cxn>
                <a:cxn ang="0">
                  <a:pos x="450" y="171"/>
                </a:cxn>
                <a:cxn ang="0">
                  <a:pos x="468" y="118"/>
                </a:cxn>
                <a:cxn ang="0">
                  <a:pos x="468" y="118"/>
                </a:cxn>
                <a:cxn ang="0">
                  <a:pos x="477" y="95"/>
                </a:cxn>
                <a:cxn ang="0">
                  <a:pos x="480" y="68"/>
                </a:cxn>
                <a:cxn ang="0">
                  <a:pos x="480" y="68"/>
                </a:cxn>
                <a:cxn ang="0">
                  <a:pos x="480" y="54"/>
                </a:cxn>
                <a:cxn ang="0">
                  <a:pos x="480" y="39"/>
                </a:cxn>
                <a:cxn ang="0">
                  <a:pos x="477" y="21"/>
                </a:cxn>
                <a:cxn ang="0">
                  <a:pos x="480" y="6"/>
                </a:cxn>
                <a:cxn ang="0">
                  <a:pos x="480" y="6"/>
                </a:cxn>
                <a:cxn ang="0">
                  <a:pos x="477" y="3"/>
                </a:cxn>
                <a:cxn ang="0">
                  <a:pos x="471" y="0"/>
                </a:cxn>
                <a:cxn ang="0">
                  <a:pos x="468" y="3"/>
                </a:cxn>
                <a:cxn ang="0">
                  <a:pos x="465" y="6"/>
                </a:cxn>
                <a:cxn ang="0">
                  <a:pos x="465" y="6"/>
                </a:cxn>
              </a:cxnLst>
              <a:rect l="0" t="0" r="r" b="b"/>
              <a:pathLst>
                <a:path w="480" h="729">
                  <a:moveTo>
                    <a:pt x="465" y="6"/>
                  </a:moveTo>
                  <a:lnTo>
                    <a:pt x="465" y="6"/>
                  </a:lnTo>
                  <a:lnTo>
                    <a:pt x="471" y="36"/>
                  </a:lnTo>
                  <a:lnTo>
                    <a:pt x="471" y="65"/>
                  </a:lnTo>
                  <a:lnTo>
                    <a:pt x="465" y="92"/>
                  </a:lnTo>
                  <a:lnTo>
                    <a:pt x="456" y="121"/>
                  </a:lnTo>
                  <a:lnTo>
                    <a:pt x="456" y="121"/>
                  </a:lnTo>
                  <a:lnTo>
                    <a:pt x="438" y="171"/>
                  </a:lnTo>
                  <a:lnTo>
                    <a:pt x="421" y="222"/>
                  </a:lnTo>
                  <a:lnTo>
                    <a:pt x="421" y="222"/>
                  </a:lnTo>
                  <a:lnTo>
                    <a:pt x="397" y="269"/>
                  </a:lnTo>
                  <a:lnTo>
                    <a:pt x="370" y="316"/>
                  </a:lnTo>
                  <a:lnTo>
                    <a:pt x="344" y="363"/>
                  </a:lnTo>
                  <a:lnTo>
                    <a:pt x="311" y="407"/>
                  </a:lnTo>
                  <a:lnTo>
                    <a:pt x="311" y="407"/>
                  </a:lnTo>
                  <a:lnTo>
                    <a:pt x="278" y="452"/>
                  </a:lnTo>
                  <a:lnTo>
                    <a:pt x="243" y="496"/>
                  </a:lnTo>
                  <a:lnTo>
                    <a:pt x="204" y="537"/>
                  </a:lnTo>
                  <a:lnTo>
                    <a:pt x="166" y="578"/>
                  </a:lnTo>
                  <a:lnTo>
                    <a:pt x="86" y="655"/>
                  </a:lnTo>
                  <a:lnTo>
                    <a:pt x="0" y="729"/>
                  </a:lnTo>
                  <a:lnTo>
                    <a:pt x="0" y="729"/>
                  </a:lnTo>
                  <a:lnTo>
                    <a:pt x="3" y="729"/>
                  </a:lnTo>
                  <a:lnTo>
                    <a:pt x="3" y="729"/>
                  </a:lnTo>
                  <a:lnTo>
                    <a:pt x="86" y="658"/>
                  </a:lnTo>
                  <a:lnTo>
                    <a:pt x="166" y="581"/>
                  </a:lnTo>
                  <a:lnTo>
                    <a:pt x="243" y="502"/>
                  </a:lnTo>
                  <a:lnTo>
                    <a:pt x="311" y="416"/>
                  </a:lnTo>
                  <a:lnTo>
                    <a:pt x="311" y="416"/>
                  </a:lnTo>
                  <a:lnTo>
                    <a:pt x="347" y="369"/>
                  </a:lnTo>
                  <a:lnTo>
                    <a:pt x="376" y="325"/>
                  </a:lnTo>
                  <a:lnTo>
                    <a:pt x="403" y="275"/>
                  </a:lnTo>
                  <a:lnTo>
                    <a:pt x="430" y="225"/>
                  </a:lnTo>
                  <a:lnTo>
                    <a:pt x="430" y="225"/>
                  </a:lnTo>
                  <a:lnTo>
                    <a:pt x="450" y="171"/>
                  </a:lnTo>
                  <a:lnTo>
                    <a:pt x="468" y="118"/>
                  </a:lnTo>
                  <a:lnTo>
                    <a:pt x="468" y="118"/>
                  </a:lnTo>
                  <a:lnTo>
                    <a:pt x="477" y="95"/>
                  </a:lnTo>
                  <a:lnTo>
                    <a:pt x="480" y="68"/>
                  </a:lnTo>
                  <a:lnTo>
                    <a:pt x="480" y="68"/>
                  </a:lnTo>
                  <a:lnTo>
                    <a:pt x="480" y="54"/>
                  </a:lnTo>
                  <a:lnTo>
                    <a:pt x="480" y="39"/>
                  </a:lnTo>
                  <a:lnTo>
                    <a:pt x="477" y="21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77" y="3"/>
                  </a:lnTo>
                  <a:lnTo>
                    <a:pt x="471" y="0"/>
                  </a:lnTo>
                  <a:lnTo>
                    <a:pt x="468" y="3"/>
                  </a:lnTo>
                  <a:lnTo>
                    <a:pt x="465" y="6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5"/>
            <p:cNvSpPr>
              <a:spLocks/>
            </p:cNvSpPr>
            <p:nvPr/>
          </p:nvSpPr>
          <p:spPr bwMode="auto">
            <a:xfrm>
              <a:off x="4235" y="2940"/>
              <a:ext cx="278" cy="436"/>
            </a:xfrm>
            <a:custGeom>
              <a:avLst/>
              <a:gdLst/>
              <a:ahLst/>
              <a:cxnLst>
                <a:cxn ang="0">
                  <a:pos x="266" y="2"/>
                </a:cxn>
                <a:cxn ang="0">
                  <a:pos x="266" y="2"/>
                </a:cxn>
                <a:cxn ang="0">
                  <a:pos x="260" y="11"/>
                </a:cxn>
                <a:cxn ang="0">
                  <a:pos x="251" y="20"/>
                </a:cxn>
                <a:cxn ang="0">
                  <a:pos x="251" y="20"/>
                </a:cxn>
                <a:cxn ang="0">
                  <a:pos x="237" y="38"/>
                </a:cxn>
                <a:cxn ang="0">
                  <a:pos x="237" y="38"/>
                </a:cxn>
                <a:cxn ang="0">
                  <a:pos x="207" y="91"/>
                </a:cxn>
                <a:cxn ang="0">
                  <a:pos x="207" y="91"/>
                </a:cxn>
                <a:cxn ang="0">
                  <a:pos x="139" y="203"/>
                </a:cxn>
                <a:cxn ang="0">
                  <a:pos x="139" y="203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139" y="212"/>
                </a:cxn>
                <a:cxn ang="0">
                  <a:pos x="139" y="212"/>
                </a:cxn>
                <a:cxn ang="0">
                  <a:pos x="207" y="100"/>
                </a:cxn>
                <a:cxn ang="0">
                  <a:pos x="207" y="100"/>
                </a:cxn>
                <a:cxn ang="0">
                  <a:pos x="237" y="50"/>
                </a:cxn>
                <a:cxn ang="0">
                  <a:pos x="237" y="50"/>
                </a:cxn>
                <a:cxn ang="0">
                  <a:pos x="246" y="38"/>
                </a:cxn>
                <a:cxn ang="0">
                  <a:pos x="257" y="29"/>
                </a:cxn>
                <a:cxn ang="0">
                  <a:pos x="275" y="8"/>
                </a:cxn>
                <a:cxn ang="0">
                  <a:pos x="275" y="8"/>
                </a:cxn>
                <a:cxn ang="0">
                  <a:pos x="278" y="5"/>
                </a:cxn>
                <a:cxn ang="0">
                  <a:pos x="278" y="2"/>
                </a:cxn>
                <a:cxn ang="0">
                  <a:pos x="275" y="0"/>
                </a:cxn>
                <a:cxn ang="0">
                  <a:pos x="269" y="0"/>
                </a:cxn>
                <a:cxn ang="0">
                  <a:pos x="266" y="0"/>
                </a:cxn>
                <a:cxn ang="0">
                  <a:pos x="266" y="2"/>
                </a:cxn>
                <a:cxn ang="0">
                  <a:pos x="266" y="2"/>
                </a:cxn>
              </a:cxnLst>
              <a:rect l="0" t="0" r="r" b="b"/>
              <a:pathLst>
                <a:path w="278" h="436">
                  <a:moveTo>
                    <a:pt x="266" y="2"/>
                  </a:moveTo>
                  <a:lnTo>
                    <a:pt x="266" y="2"/>
                  </a:lnTo>
                  <a:lnTo>
                    <a:pt x="260" y="11"/>
                  </a:lnTo>
                  <a:lnTo>
                    <a:pt x="251" y="20"/>
                  </a:lnTo>
                  <a:lnTo>
                    <a:pt x="251" y="20"/>
                  </a:lnTo>
                  <a:lnTo>
                    <a:pt x="237" y="38"/>
                  </a:lnTo>
                  <a:lnTo>
                    <a:pt x="237" y="38"/>
                  </a:lnTo>
                  <a:lnTo>
                    <a:pt x="207" y="91"/>
                  </a:lnTo>
                  <a:lnTo>
                    <a:pt x="207" y="91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207" y="100"/>
                  </a:lnTo>
                  <a:lnTo>
                    <a:pt x="207" y="100"/>
                  </a:lnTo>
                  <a:lnTo>
                    <a:pt x="237" y="50"/>
                  </a:lnTo>
                  <a:lnTo>
                    <a:pt x="237" y="50"/>
                  </a:lnTo>
                  <a:lnTo>
                    <a:pt x="246" y="38"/>
                  </a:lnTo>
                  <a:lnTo>
                    <a:pt x="257" y="29"/>
                  </a:lnTo>
                  <a:lnTo>
                    <a:pt x="275" y="8"/>
                  </a:lnTo>
                  <a:lnTo>
                    <a:pt x="275" y="8"/>
                  </a:lnTo>
                  <a:lnTo>
                    <a:pt x="278" y="5"/>
                  </a:lnTo>
                  <a:lnTo>
                    <a:pt x="278" y="2"/>
                  </a:lnTo>
                  <a:lnTo>
                    <a:pt x="275" y="0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6"/>
            <p:cNvSpPr>
              <a:spLocks/>
            </p:cNvSpPr>
            <p:nvPr/>
          </p:nvSpPr>
          <p:spPr bwMode="auto">
            <a:xfrm>
              <a:off x="4439" y="2730"/>
              <a:ext cx="205" cy="239"/>
            </a:xfrm>
            <a:custGeom>
              <a:avLst/>
              <a:gdLst/>
              <a:ahLst/>
              <a:cxnLst>
                <a:cxn ang="0">
                  <a:pos x="80" y="6"/>
                </a:cxn>
                <a:cxn ang="0">
                  <a:pos x="80" y="6"/>
                </a:cxn>
                <a:cxn ang="0">
                  <a:pos x="86" y="9"/>
                </a:cxn>
                <a:cxn ang="0">
                  <a:pos x="89" y="12"/>
                </a:cxn>
                <a:cxn ang="0">
                  <a:pos x="98" y="15"/>
                </a:cxn>
                <a:cxn ang="0">
                  <a:pos x="110" y="18"/>
                </a:cxn>
                <a:cxn ang="0">
                  <a:pos x="124" y="15"/>
                </a:cxn>
                <a:cxn ang="0">
                  <a:pos x="142" y="9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184" y="24"/>
                </a:cxn>
                <a:cxn ang="0">
                  <a:pos x="199" y="44"/>
                </a:cxn>
                <a:cxn ang="0">
                  <a:pos x="205" y="56"/>
                </a:cxn>
                <a:cxn ang="0">
                  <a:pos x="205" y="65"/>
                </a:cxn>
                <a:cxn ang="0">
                  <a:pos x="205" y="65"/>
                </a:cxn>
                <a:cxn ang="0">
                  <a:pos x="205" y="80"/>
                </a:cxn>
                <a:cxn ang="0">
                  <a:pos x="199" y="92"/>
                </a:cxn>
                <a:cxn ang="0">
                  <a:pos x="184" y="124"/>
                </a:cxn>
                <a:cxn ang="0">
                  <a:pos x="175" y="142"/>
                </a:cxn>
                <a:cxn ang="0">
                  <a:pos x="172" y="162"/>
                </a:cxn>
                <a:cxn ang="0">
                  <a:pos x="172" y="189"/>
                </a:cxn>
                <a:cxn ang="0">
                  <a:pos x="175" y="218"/>
                </a:cxn>
                <a:cxn ang="0">
                  <a:pos x="175" y="218"/>
                </a:cxn>
                <a:cxn ang="0">
                  <a:pos x="172" y="224"/>
                </a:cxn>
                <a:cxn ang="0">
                  <a:pos x="166" y="230"/>
                </a:cxn>
                <a:cxn ang="0">
                  <a:pos x="154" y="236"/>
                </a:cxn>
                <a:cxn ang="0">
                  <a:pos x="133" y="239"/>
                </a:cxn>
                <a:cxn ang="0">
                  <a:pos x="107" y="239"/>
                </a:cxn>
                <a:cxn ang="0">
                  <a:pos x="71" y="233"/>
                </a:cxn>
                <a:cxn ang="0">
                  <a:pos x="24" y="221"/>
                </a:cxn>
                <a:cxn ang="0">
                  <a:pos x="24" y="221"/>
                </a:cxn>
                <a:cxn ang="0">
                  <a:pos x="30" y="210"/>
                </a:cxn>
                <a:cxn ang="0">
                  <a:pos x="33" y="195"/>
                </a:cxn>
                <a:cxn ang="0">
                  <a:pos x="36" y="177"/>
                </a:cxn>
                <a:cxn ang="0">
                  <a:pos x="33" y="156"/>
                </a:cxn>
                <a:cxn ang="0">
                  <a:pos x="30" y="133"/>
                </a:cxn>
                <a:cxn ang="0">
                  <a:pos x="18" y="109"/>
                </a:cxn>
                <a:cxn ang="0">
                  <a:pos x="9" y="98"/>
                </a:cxn>
                <a:cxn ang="0">
                  <a:pos x="0" y="86"/>
                </a:cxn>
                <a:cxn ang="0">
                  <a:pos x="80" y="6"/>
                </a:cxn>
              </a:cxnLst>
              <a:rect l="0" t="0" r="r" b="b"/>
              <a:pathLst>
                <a:path w="205" h="239">
                  <a:moveTo>
                    <a:pt x="80" y="6"/>
                  </a:moveTo>
                  <a:lnTo>
                    <a:pt x="80" y="6"/>
                  </a:lnTo>
                  <a:lnTo>
                    <a:pt x="86" y="9"/>
                  </a:lnTo>
                  <a:lnTo>
                    <a:pt x="89" y="12"/>
                  </a:lnTo>
                  <a:lnTo>
                    <a:pt x="98" y="15"/>
                  </a:lnTo>
                  <a:lnTo>
                    <a:pt x="110" y="18"/>
                  </a:lnTo>
                  <a:lnTo>
                    <a:pt x="124" y="15"/>
                  </a:lnTo>
                  <a:lnTo>
                    <a:pt x="142" y="9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84" y="24"/>
                  </a:lnTo>
                  <a:lnTo>
                    <a:pt x="199" y="44"/>
                  </a:lnTo>
                  <a:lnTo>
                    <a:pt x="205" y="56"/>
                  </a:lnTo>
                  <a:lnTo>
                    <a:pt x="205" y="65"/>
                  </a:lnTo>
                  <a:lnTo>
                    <a:pt x="205" y="65"/>
                  </a:lnTo>
                  <a:lnTo>
                    <a:pt x="205" y="80"/>
                  </a:lnTo>
                  <a:lnTo>
                    <a:pt x="199" y="92"/>
                  </a:lnTo>
                  <a:lnTo>
                    <a:pt x="184" y="124"/>
                  </a:lnTo>
                  <a:lnTo>
                    <a:pt x="175" y="142"/>
                  </a:lnTo>
                  <a:lnTo>
                    <a:pt x="172" y="162"/>
                  </a:lnTo>
                  <a:lnTo>
                    <a:pt x="172" y="189"/>
                  </a:lnTo>
                  <a:lnTo>
                    <a:pt x="175" y="218"/>
                  </a:lnTo>
                  <a:lnTo>
                    <a:pt x="175" y="218"/>
                  </a:lnTo>
                  <a:lnTo>
                    <a:pt x="172" y="224"/>
                  </a:lnTo>
                  <a:lnTo>
                    <a:pt x="166" y="230"/>
                  </a:lnTo>
                  <a:lnTo>
                    <a:pt x="154" y="236"/>
                  </a:lnTo>
                  <a:lnTo>
                    <a:pt x="133" y="239"/>
                  </a:lnTo>
                  <a:lnTo>
                    <a:pt x="107" y="239"/>
                  </a:lnTo>
                  <a:lnTo>
                    <a:pt x="71" y="233"/>
                  </a:lnTo>
                  <a:lnTo>
                    <a:pt x="24" y="221"/>
                  </a:lnTo>
                  <a:lnTo>
                    <a:pt x="24" y="221"/>
                  </a:lnTo>
                  <a:lnTo>
                    <a:pt x="30" y="210"/>
                  </a:lnTo>
                  <a:lnTo>
                    <a:pt x="33" y="195"/>
                  </a:lnTo>
                  <a:lnTo>
                    <a:pt x="36" y="177"/>
                  </a:lnTo>
                  <a:lnTo>
                    <a:pt x="33" y="156"/>
                  </a:lnTo>
                  <a:lnTo>
                    <a:pt x="30" y="133"/>
                  </a:lnTo>
                  <a:lnTo>
                    <a:pt x="18" y="109"/>
                  </a:lnTo>
                  <a:lnTo>
                    <a:pt x="9" y="98"/>
                  </a:lnTo>
                  <a:lnTo>
                    <a:pt x="0" y="86"/>
                  </a:lnTo>
                  <a:lnTo>
                    <a:pt x="80" y="6"/>
                  </a:lnTo>
                  <a:close/>
                </a:path>
              </a:pathLst>
            </a:custGeom>
            <a:solidFill>
              <a:srgbClr val="597E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7"/>
            <p:cNvSpPr>
              <a:spLocks/>
            </p:cNvSpPr>
            <p:nvPr/>
          </p:nvSpPr>
          <p:spPr bwMode="auto">
            <a:xfrm>
              <a:off x="4498" y="2441"/>
              <a:ext cx="89" cy="404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57" y="15"/>
                </a:cxn>
                <a:cxn ang="0">
                  <a:pos x="36" y="45"/>
                </a:cxn>
                <a:cxn ang="0">
                  <a:pos x="27" y="71"/>
                </a:cxn>
                <a:cxn ang="0">
                  <a:pos x="21" y="121"/>
                </a:cxn>
                <a:cxn ang="0">
                  <a:pos x="27" y="145"/>
                </a:cxn>
                <a:cxn ang="0">
                  <a:pos x="33" y="165"/>
                </a:cxn>
                <a:cxn ang="0">
                  <a:pos x="36" y="242"/>
                </a:cxn>
                <a:cxn ang="0">
                  <a:pos x="36" y="269"/>
                </a:cxn>
                <a:cxn ang="0">
                  <a:pos x="48" y="307"/>
                </a:cxn>
                <a:cxn ang="0">
                  <a:pos x="60" y="325"/>
                </a:cxn>
                <a:cxn ang="0">
                  <a:pos x="86" y="363"/>
                </a:cxn>
                <a:cxn ang="0">
                  <a:pos x="89" y="384"/>
                </a:cxn>
                <a:cxn ang="0">
                  <a:pos x="74" y="404"/>
                </a:cxn>
                <a:cxn ang="0">
                  <a:pos x="77" y="398"/>
                </a:cxn>
                <a:cxn ang="0">
                  <a:pos x="83" y="375"/>
                </a:cxn>
                <a:cxn ang="0">
                  <a:pos x="74" y="354"/>
                </a:cxn>
                <a:cxn ang="0">
                  <a:pos x="63" y="342"/>
                </a:cxn>
                <a:cxn ang="0">
                  <a:pos x="42" y="316"/>
                </a:cxn>
                <a:cxn ang="0">
                  <a:pos x="27" y="283"/>
                </a:cxn>
                <a:cxn ang="0">
                  <a:pos x="21" y="230"/>
                </a:cxn>
                <a:cxn ang="0">
                  <a:pos x="24" y="210"/>
                </a:cxn>
                <a:cxn ang="0">
                  <a:pos x="27" y="162"/>
                </a:cxn>
                <a:cxn ang="0">
                  <a:pos x="18" y="148"/>
                </a:cxn>
                <a:cxn ang="0">
                  <a:pos x="12" y="142"/>
                </a:cxn>
                <a:cxn ang="0">
                  <a:pos x="3" y="109"/>
                </a:cxn>
                <a:cxn ang="0">
                  <a:pos x="3" y="56"/>
                </a:cxn>
                <a:cxn ang="0">
                  <a:pos x="6" y="45"/>
                </a:cxn>
                <a:cxn ang="0">
                  <a:pos x="24" y="21"/>
                </a:cxn>
                <a:cxn ang="0">
                  <a:pos x="48" y="3"/>
                </a:cxn>
                <a:cxn ang="0">
                  <a:pos x="65" y="3"/>
                </a:cxn>
                <a:cxn ang="0">
                  <a:pos x="68" y="15"/>
                </a:cxn>
              </a:cxnLst>
              <a:rect l="0" t="0" r="r" b="b"/>
              <a:pathLst>
                <a:path w="89" h="404">
                  <a:moveTo>
                    <a:pt x="68" y="15"/>
                  </a:moveTo>
                  <a:lnTo>
                    <a:pt x="68" y="15"/>
                  </a:lnTo>
                  <a:lnTo>
                    <a:pt x="65" y="12"/>
                  </a:lnTo>
                  <a:lnTo>
                    <a:pt x="57" y="15"/>
                  </a:lnTo>
                  <a:lnTo>
                    <a:pt x="48" y="24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27" y="71"/>
                  </a:lnTo>
                  <a:lnTo>
                    <a:pt x="21" y="98"/>
                  </a:lnTo>
                  <a:lnTo>
                    <a:pt x="21" y="121"/>
                  </a:lnTo>
                  <a:lnTo>
                    <a:pt x="24" y="133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33" y="165"/>
                  </a:lnTo>
                  <a:lnTo>
                    <a:pt x="36" y="189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69"/>
                  </a:lnTo>
                  <a:lnTo>
                    <a:pt x="42" y="289"/>
                  </a:lnTo>
                  <a:lnTo>
                    <a:pt x="48" y="307"/>
                  </a:lnTo>
                  <a:lnTo>
                    <a:pt x="60" y="325"/>
                  </a:lnTo>
                  <a:lnTo>
                    <a:pt x="60" y="325"/>
                  </a:lnTo>
                  <a:lnTo>
                    <a:pt x="74" y="342"/>
                  </a:lnTo>
                  <a:lnTo>
                    <a:pt x="86" y="363"/>
                  </a:lnTo>
                  <a:lnTo>
                    <a:pt x="89" y="372"/>
                  </a:lnTo>
                  <a:lnTo>
                    <a:pt x="89" y="384"/>
                  </a:lnTo>
                  <a:lnTo>
                    <a:pt x="83" y="395"/>
                  </a:lnTo>
                  <a:lnTo>
                    <a:pt x="74" y="404"/>
                  </a:lnTo>
                  <a:lnTo>
                    <a:pt x="74" y="404"/>
                  </a:lnTo>
                  <a:lnTo>
                    <a:pt x="77" y="398"/>
                  </a:lnTo>
                  <a:lnTo>
                    <a:pt x="83" y="384"/>
                  </a:lnTo>
                  <a:lnTo>
                    <a:pt x="83" y="375"/>
                  </a:lnTo>
                  <a:lnTo>
                    <a:pt x="80" y="366"/>
                  </a:lnTo>
                  <a:lnTo>
                    <a:pt x="74" y="354"/>
                  </a:lnTo>
                  <a:lnTo>
                    <a:pt x="63" y="342"/>
                  </a:lnTo>
                  <a:lnTo>
                    <a:pt x="63" y="342"/>
                  </a:lnTo>
                  <a:lnTo>
                    <a:pt x="51" y="328"/>
                  </a:lnTo>
                  <a:lnTo>
                    <a:pt x="42" y="316"/>
                  </a:lnTo>
                  <a:lnTo>
                    <a:pt x="33" y="301"/>
                  </a:lnTo>
                  <a:lnTo>
                    <a:pt x="27" y="283"/>
                  </a:lnTo>
                  <a:lnTo>
                    <a:pt x="21" y="257"/>
                  </a:lnTo>
                  <a:lnTo>
                    <a:pt x="21" y="230"/>
                  </a:lnTo>
                  <a:lnTo>
                    <a:pt x="21" y="230"/>
                  </a:lnTo>
                  <a:lnTo>
                    <a:pt x="24" y="210"/>
                  </a:lnTo>
                  <a:lnTo>
                    <a:pt x="27" y="186"/>
                  </a:lnTo>
                  <a:lnTo>
                    <a:pt x="27" y="162"/>
                  </a:lnTo>
                  <a:lnTo>
                    <a:pt x="24" y="154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2" y="142"/>
                  </a:lnTo>
                  <a:lnTo>
                    <a:pt x="9" y="133"/>
                  </a:lnTo>
                  <a:lnTo>
                    <a:pt x="3" y="109"/>
                  </a:lnTo>
                  <a:lnTo>
                    <a:pt x="0" y="83"/>
                  </a:lnTo>
                  <a:lnTo>
                    <a:pt x="3" y="56"/>
                  </a:lnTo>
                  <a:lnTo>
                    <a:pt x="3" y="56"/>
                  </a:lnTo>
                  <a:lnTo>
                    <a:pt x="6" y="45"/>
                  </a:lnTo>
                  <a:lnTo>
                    <a:pt x="15" y="33"/>
                  </a:lnTo>
                  <a:lnTo>
                    <a:pt x="24" y="21"/>
                  </a:lnTo>
                  <a:lnTo>
                    <a:pt x="36" y="9"/>
                  </a:lnTo>
                  <a:lnTo>
                    <a:pt x="48" y="3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68" y="15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"/>
            <p:cNvSpPr>
              <a:spLocks/>
            </p:cNvSpPr>
            <p:nvPr/>
          </p:nvSpPr>
          <p:spPr bwMode="auto">
            <a:xfrm>
              <a:off x="4255" y="2447"/>
              <a:ext cx="261" cy="375"/>
            </a:xfrm>
            <a:custGeom>
              <a:avLst/>
              <a:gdLst/>
              <a:ahLst/>
              <a:cxnLst>
                <a:cxn ang="0">
                  <a:pos x="261" y="0"/>
                </a:cxn>
                <a:cxn ang="0">
                  <a:pos x="231" y="3"/>
                </a:cxn>
                <a:cxn ang="0">
                  <a:pos x="205" y="18"/>
                </a:cxn>
                <a:cxn ang="0">
                  <a:pos x="196" y="33"/>
                </a:cxn>
                <a:cxn ang="0">
                  <a:pos x="181" y="68"/>
                </a:cxn>
                <a:cxn ang="0">
                  <a:pos x="181" y="83"/>
                </a:cxn>
                <a:cxn ang="0">
                  <a:pos x="187" y="97"/>
                </a:cxn>
                <a:cxn ang="0">
                  <a:pos x="196" y="112"/>
                </a:cxn>
                <a:cxn ang="0">
                  <a:pos x="202" y="127"/>
                </a:cxn>
                <a:cxn ang="0">
                  <a:pos x="196" y="142"/>
                </a:cxn>
                <a:cxn ang="0">
                  <a:pos x="169" y="156"/>
                </a:cxn>
                <a:cxn ang="0">
                  <a:pos x="137" y="168"/>
                </a:cxn>
                <a:cxn ang="0">
                  <a:pos x="113" y="186"/>
                </a:cxn>
                <a:cxn ang="0">
                  <a:pos x="110" y="192"/>
                </a:cxn>
                <a:cxn ang="0">
                  <a:pos x="107" y="227"/>
                </a:cxn>
                <a:cxn ang="0">
                  <a:pos x="116" y="251"/>
                </a:cxn>
                <a:cxn ang="0">
                  <a:pos x="116" y="266"/>
                </a:cxn>
                <a:cxn ang="0">
                  <a:pos x="110" y="271"/>
                </a:cxn>
                <a:cxn ang="0">
                  <a:pos x="95" y="283"/>
                </a:cxn>
                <a:cxn ang="0">
                  <a:pos x="33" y="304"/>
                </a:cxn>
                <a:cxn ang="0">
                  <a:pos x="21" y="310"/>
                </a:cxn>
                <a:cxn ang="0">
                  <a:pos x="6" y="324"/>
                </a:cxn>
                <a:cxn ang="0">
                  <a:pos x="0" y="345"/>
                </a:cxn>
                <a:cxn ang="0">
                  <a:pos x="6" y="366"/>
                </a:cxn>
                <a:cxn ang="0">
                  <a:pos x="12" y="375"/>
                </a:cxn>
                <a:cxn ang="0">
                  <a:pos x="12" y="375"/>
                </a:cxn>
                <a:cxn ang="0">
                  <a:pos x="6" y="348"/>
                </a:cxn>
                <a:cxn ang="0">
                  <a:pos x="18" y="324"/>
                </a:cxn>
                <a:cxn ang="0">
                  <a:pos x="24" y="322"/>
                </a:cxn>
                <a:cxn ang="0">
                  <a:pos x="45" y="313"/>
                </a:cxn>
                <a:cxn ang="0">
                  <a:pos x="77" y="307"/>
                </a:cxn>
                <a:cxn ang="0">
                  <a:pos x="107" y="292"/>
                </a:cxn>
                <a:cxn ang="0">
                  <a:pos x="128" y="271"/>
                </a:cxn>
                <a:cxn ang="0">
                  <a:pos x="131" y="266"/>
                </a:cxn>
                <a:cxn ang="0">
                  <a:pos x="131" y="248"/>
                </a:cxn>
                <a:cxn ang="0">
                  <a:pos x="119" y="224"/>
                </a:cxn>
                <a:cxn ang="0">
                  <a:pos x="119" y="198"/>
                </a:cxn>
                <a:cxn ang="0">
                  <a:pos x="131" y="177"/>
                </a:cxn>
                <a:cxn ang="0">
                  <a:pos x="143" y="171"/>
                </a:cxn>
                <a:cxn ang="0">
                  <a:pos x="181" y="156"/>
                </a:cxn>
                <a:cxn ang="0">
                  <a:pos x="190" y="153"/>
                </a:cxn>
                <a:cxn ang="0">
                  <a:pos x="208" y="139"/>
                </a:cxn>
                <a:cxn ang="0">
                  <a:pos x="208" y="127"/>
                </a:cxn>
                <a:cxn ang="0">
                  <a:pos x="196" y="103"/>
                </a:cxn>
                <a:cxn ang="0">
                  <a:pos x="190" y="92"/>
                </a:cxn>
                <a:cxn ang="0">
                  <a:pos x="187" y="68"/>
                </a:cxn>
                <a:cxn ang="0">
                  <a:pos x="190" y="56"/>
                </a:cxn>
                <a:cxn ang="0">
                  <a:pos x="199" y="33"/>
                </a:cxn>
                <a:cxn ang="0">
                  <a:pos x="214" y="15"/>
                </a:cxn>
                <a:cxn ang="0">
                  <a:pos x="234" y="6"/>
                </a:cxn>
                <a:cxn ang="0">
                  <a:pos x="261" y="0"/>
                </a:cxn>
                <a:cxn ang="0">
                  <a:pos x="261" y="0"/>
                </a:cxn>
              </a:cxnLst>
              <a:rect l="0" t="0" r="r" b="b"/>
              <a:pathLst>
                <a:path w="261" h="375">
                  <a:moveTo>
                    <a:pt x="261" y="0"/>
                  </a:moveTo>
                  <a:lnTo>
                    <a:pt x="261" y="0"/>
                  </a:lnTo>
                  <a:lnTo>
                    <a:pt x="246" y="0"/>
                  </a:lnTo>
                  <a:lnTo>
                    <a:pt x="231" y="3"/>
                  </a:lnTo>
                  <a:lnTo>
                    <a:pt x="217" y="9"/>
                  </a:lnTo>
                  <a:lnTo>
                    <a:pt x="205" y="18"/>
                  </a:lnTo>
                  <a:lnTo>
                    <a:pt x="205" y="18"/>
                  </a:lnTo>
                  <a:lnTo>
                    <a:pt x="196" y="33"/>
                  </a:lnTo>
                  <a:lnTo>
                    <a:pt x="187" y="50"/>
                  </a:lnTo>
                  <a:lnTo>
                    <a:pt x="181" y="68"/>
                  </a:lnTo>
                  <a:lnTo>
                    <a:pt x="181" y="77"/>
                  </a:lnTo>
                  <a:lnTo>
                    <a:pt x="181" y="83"/>
                  </a:lnTo>
                  <a:lnTo>
                    <a:pt x="181" y="83"/>
                  </a:lnTo>
                  <a:lnTo>
                    <a:pt x="187" y="97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202" y="121"/>
                  </a:lnTo>
                  <a:lnTo>
                    <a:pt x="202" y="127"/>
                  </a:lnTo>
                  <a:lnTo>
                    <a:pt x="202" y="136"/>
                  </a:lnTo>
                  <a:lnTo>
                    <a:pt x="196" y="142"/>
                  </a:lnTo>
                  <a:lnTo>
                    <a:pt x="184" y="151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37" y="168"/>
                  </a:lnTo>
                  <a:lnTo>
                    <a:pt x="119" y="177"/>
                  </a:lnTo>
                  <a:lnTo>
                    <a:pt x="113" y="186"/>
                  </a:lnTo>
                  <a:lnTo>
                    <a:pt x="110" y="192"/>
                  </a:lnTo>
                  <a:lnTo>
                    <a:pt x="110" y="192"/>
                  </a:lnTo>
                  <a:lnTo>
                    <a:pt x="107" y="210"/>
                  </a:lnTo>
                  <a:lnTo>
                    <a:pt x="107" y="227"/>
                  </a:lnTo>
                  <a:lnTo>
                    <a:pt x="107" y="227"/>
                  </a:lnTo>
                  <a:lnTo>
                    <a:pt x="116" y="251"/>
                  </a:lnTo>
                  <a:lnTo>
                    <a:pt x="116" y="260"/>
                  </a:lnTo>
                  <a:lnTo>
                    <a:pt x="116" y="266"/>
                  </a:lnTo>
                  <a:lnTo>
                    <a:pt x="110" y="271"/>
                  </a:lnTo>
                  <a:lnTo>
                    <a:pt x="110" y="271"/>
                  </a:lnTo>
                  <a:lnTo>
                    <a:pt x="104" y="277"/>
                  </a:lnTo>
                  <a:lnTo>
                    <a:pt x="95" y="283"/>
                  </a:lnTo>
                  <a:lnTo>
                    <a:pt x="74" y="292"/>
                  </a:lnTo>
                  <a:lnTo>
                    <a:pt x="33" y="304"/>
                  </a:lnTo>
                  <a:lnTo>
                    <a:pt x="33" y="304"/>
                  </a:lnTo>
                  <a:lnTo>
                    <a:pt x="21" y="310"/>
                  </a:lnTo>
                  <a:lnTo>
                    <a:pt x="12" y="316"/>
                  </a:lnTo>
                  <a:lnTo>
                    <a:pt x="6" y="324"/>
                  </a:lnTo>
                  <a:lnTo>
                    <a:pt x="3" y="333"/>
                  </a:lnTo>
                  <a:lnTo>
                    <a:pt x="0" y="345"/>
                  </a:lnTo>
                  <a:lnTo>
                    <a:pt x="3" y="357"/>
                  </a:lnTo>
                  <a:lnTo>
                    <a:pt x="6" y="366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6" y="360"/>
                  </a:lnTo>
                  <a:lnTo>
                    <a:pt x="6" y="348"/>
                  </a:lnTo>
                  <a:lnTo>
                    <a:pt x="9" y="336"/>
                  </a:lnTo>
                  <a:lnTo>
                    <a:pt x="18" y="324"/>
                  </a:lnTo>
                  <a:lnTo>
                    <a:pt x="18" y="324"/>
                  </a:lnTo>
                  <a:lnTo>
                    <a:pt x="24" y="322"/>
                  </a:lnTo>
                  <a:lnTo>
                    <a:pt x="30" y="316"/>
                  </a:lnTo>
                  <a:lnTo>
                    <a:pt x="45" y="313"/>
                  </a:lnTo>
                  <a:lnTo>
                    <a:pt x="63" y="310"/>
                  </a:lnTo>
                  <a:lnTo>
                    <a:pt x="77" y="307"/>
                  </a:lnTo>
                  <a:lnTo>
                    <a:pt x="77" y="307"/>
                  </a:lnTo>
                  <a:lnTo>
                    <a:pt x="107" y="292"/>
                  </a:lnTo>
                  <a:lnTo>
                    <a:pt x="119" y="283"/>
                  </a:lnTo>
                  <a:lnTo>
                    <a:pt x="128" y="271"/>
                  </a:lnTo>
                  <a:lnTo>
                    <a:pt x="128" y="271"/>
                  </a:lnTo>
                  <a:lnTo>
                    <a:pt x="131" y="266"/>
                  </a:lnTo>
                  <a:lnTo>
                    <a:pt x="134" y="260"/>
                  </a:lnTo>
                  <a:lnTo>
                    <a:pt x="131" y="248"/>
                  </a:lnTo>
                  <a:lnTo>
                    <a:pt x="119" y="224"/>
                  </a:lnTo>
                  <a:lnTo>
                    <a:pt x="119" y="224"/>
                  </a:lnTo>
                  <a:lnTo>
                    <a:pt x="116" y="212"/>
                  </a:lnTo>
                  <a:lnTo>
                    <a:pt x="119" y="198"/>
                  </a:lnTo>
                  <a:lnTo>
                    <a:pt x="122" y="186"/>
                  </a:lnTo>
                  <a:lnTo>
                    <a:pt x="131" y="177"/>
                  </a:lnTo>
                  <a:lnTo>
                    <a:pt x="131" y="177"/>
                  </a:lnTo>
                  <a:lnTo>
                    <a:pt x="143" y="171"/>
                  </a:lnTo>
                  <a:lnTo>
                    <a:pt x="157" y="165"/>
                  </a:lnTo>
                  <a:lnTo>
                    <a:pt x="181" y="156"/>
                  </a:lnTo>
                  <a:lnTo>
                    <a:pt x="181" y="156"/>
                  </a:lnTo>
                  <a:lnTo>
                    <a:pt x="190" y="153"/>
                  </a:lnTo>
                  <a:lnTo>
                    <a:pt x="199" y="148"/>
                  </a:lnTo>
                  <a:lnTo>
                    <a:pt x="208" y="139"/>
                  </a:lnTo>
                  <a:lnTo>
                    <a:pt x="208" y="127"/>
                  </a:lnTo>
                  <a:lnTo>
                    <a:pt x="208" y="127"/>
                  </a:lnTo>
                  <a:lnTo>
                    <a:pt x="205" y="115"/>
                  </a:lnTo>
                  <a:lnTo>
                    <a:pt x="196" y="103"/>
                  </a:lnTo>
                  <a:lnTo>
                    <a:pt x="196" y="103"/>
                  </a:lnTo>
                  <a:lnTo>
                    <a:pt x="190" y="92"/>
                  </a:lnTo>
                  <a:lnTo>
                    <a:pt x="187" y="83"/>
                  </a:lnTo>
                  <a:lnTo>
                    <a:pt x="187" y="68"/>
                  </a:lnTo>
                  <a:lnTo>
                    <a:pt x="190" y="56"/>
                  </a:lnTo>
                  <a:lnTo>
                    <a:pt x="190" y="56"/>
                  </a:lnTo>
                  <a:lnTo>
                    <a:pt x="193" y="44"/>
                  </a:lnTo>
                  <a:lnTo>
                    <a:pt x="199" y="33"/>
                  </a:lnTo>
                  <a:lnTo>
                    <a:pt x="208" y="24"/>
                  </a:lnTo>
                  <a:lnTo>
                    <a:pt x="214" y="15"/>
                  </a:lnTo>
                  <a:lnTo>
                    <a:pt x="226" y="9"/>
                  </a:lnTo>
                  <a:lnTo>
                    <a:pt x="234" y="6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9"/>
            <p:cNvSpPr>
              <a:spLocks/>
            </p:cNvSpPr>
            <p:nvPr/>
          </p:nvSpPr>
          <p:spPr bwMode="auto">
            <a:xfrm>
              <a:off x="4531" y="2429"/>
              <a:ext cx="107" cy="59"/>
            </a:xfrm>
            <a:custGeom>
              <a:avLst/>
              <a:gdLst/>
              <a:ahLst/>
              <a:cxnLst>
                <a:cxn ang="0">
                  <a:pos x="35" y="27"/>
                </a:cxn>
                <a:cxn ang="0">
                  <a:pos x="35" y="27"/>
                </a:cxn>
                <a:cxn ang="0">
                  <a:pos x="35" y="24"/>
                </a:cxn>
                <a:cxn ang="0">
                  <a:pos x="44" y="24"/>
                </a:cxn>
                <a:cxn ang="0">
                  <a:pos x="53" y="24"/>
                </a:cxn>
                <a:cxn ang="0">
                  <a:pos x="68" y="30"/>
                </a:cxn>
                <a:cxn ang="0">
                  <a:pos x="68" y="30"/>
                </a:cxn>
                <a:cxn ang="0">
                  <a:pos x="86" y="39"/>
                </a:cxn>
                <a:cxn ang="0">
                  <a:pos x="95" y="48"/>
                </a:cxn>
                <a:cxn ang="0">
                  <a:pos x="107" y="59"/>
                </a:cxn>
                <a:cxn ang="0">
                  <a:pos x="107" y="59"/>
                </a:cxn>
                <a:cxn ang="0">
                  <a:pos x="104" y="54"/>
                </a:cxn>
                <a:cxn ang="0">
                  <a:pos x="98" y="42"/>
                </a:cxn>
                <a:cxn ang="0">
                  <a:pos x="86" y="24"/>
                </a:cxn>
                <a:cxn ang="0">
                  <a:pos x="74" y="18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38" y="3"/>
                </a:cxn>
                <a:cxn ang="0">
                  <a:pos x="21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24" y="21"/>
                </a:cxn>
                <a:cxn ang="0">
                  <a:pos x="35" y="27"/>
                </a:cxn>
                <a:cxn ang="0">
                  <a:pos x="35" y="27"/>
                </a:cxn>
              </a:cxnLst>
              <a:rect l="0" t="0" r="r" b="b"/>
              <a:pathLst>
                <a:path w="107" h="59">
                  <a:moveTo>
                    <a:pt x="35" y="27"/>
                  </a:moveTo>
                  <a:lnTo>
                    <a:pt x="35" y="27"/>
                  </a:lnTo>
                  <a:lnTo>
                    <a:pt x="35" y="24"/>
                  </a:lnTo>
                  <a:lnTo>
                    <a:pt x="44" y="24"/>
                  </a:lnTo>
                  <a:lnTo>
                    <a:pt x="53" y="24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86" y="39"/>
                  </a:lnTo>
                  <a:lnTo>
                    <a:pt x="95" y="48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4" y="54"/>
                  </a:lnTo>
                  <a:lnTo>
                    <a:pt x="98" y="42"/>
                  </a:lnTo>
                  <a:lnTo>
                    <a:pt x="86" y="24"/>
                  </a:lnTo>
                  <a:lnTo>
                    <a:pt x="74" y="1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38" y="3"/>
                  </a:lnTo>
                  <a:lnTo>
                    <a:pt x="21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0" y="6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4" y="21"/>
                  </a:lnTo>
                  <a:lnTo>
                    <a:pt x="35" y="27"/>
                  </a:lnTo>
                  <a:lnTo>
                    <a:pt x="35" y="2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0"/>
            <p:cNvSpPr>
              <a:spLocks/>
            </p:cNvSpPr>
            <p:nvPr/>
          </p:nvSpPr>
          <p:spPr bwMode="auto">
            <a:xfrm>
              <a:off x="4489" y="2450"/>
              <a:ext cx="89" cy="32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54" y="0"/>
                </a:cxn>
                <a:cxn ang="0">
                  <a:pos x="33" y="12"/>
                </a:cxn>
                <a:cxn ang="0">
                  <a:pos x="15" y="27"/>
                </a:cxn>
                <a:cxn ang="0">
                  <a:pos x="3" y="47"/>
                </a:cxn>
                <a:cxn ang="0">
                  <a:pos x="0" y="71"/>
                </a:cxn>
                <a:cxn ang="0">
                  <a:pos x="6" y="94"/>
                </a:cxn>
                <a:cxn ang="0">
                  <a:pos x="36" y="130"/>
                </a:cxn>
                <a:cxn ang="0">
                  <a:pos x="45" y="142"/>
                </a:cxn>
                <a:cxn ang="0">
                  <a:pos x="48" y="168"/>
                </a:cxn>
                <a:cxn ang="0">
                  <a:pos x="45" y="180"/>
                </a:cxn>
                <a:cxn ang="0">
                  <a:pos x="30" y="198"/>
                </a:cxn>
                <a:cxn ang="0">
                  <a:pos x="12" y="224"/>
                </a:cxn>
                <a:cxn ang="0">
                  <a:pos x="12" y="233"/>
                </a:cxn>
                <a:cxn ang="0">
                  <a:pos x="18" y="248"/>
                </a:cxn>
                <a:cxn ang="0">
                  <a:pos x="63" y="274"/>
                </a:cxn>
                <a:cxn ang="0">
                  <a:pos x="83" y="292"/>
                </a:cxn>
                <a:cxn ang="0">
                  <a:pos x="86" y="307"/>
                </a:cxn>
                <a:cxn ang="0">
                  <a:pos x="77" y="321"/>
                </a:cxn>
                <a:cxn ang="0">
                  <a:pos x="77" y="324"/>
                </a:cxn>
                <a:cxn ang="0">
                  <a:pos x="77" y="324"/>
                </a:cxn>
                <a:cxn ang="0">
                  <a:pos x="89" y="310"/>
                </a:cxn>
                <a:cxn ang="0">
                  <a:pos x="89" y="295"/>
                </a:cxn>
                <a:cxn ang="0">
                  <a:pos x="66" y="268"/>
                </a:cxn>
                <a:cxn ang="0">
                  <a:pos x="51" y="260"/>
                </a:cxn>
                <a:cxn ang="0">
                  <a:pos x="24" y="248"/>
                </a:cxn>
                <a:cxn ang="0">
                  <a:pos x="18" y="233"/>
                </a:cxn>
                <a:cxn ang="0">
                  <a:pos x="21" y="221"/>
                </a:cxn>
                <a:cxn ang="0">
                  <a:pos x="54" y="180"/>
                </a:cxn>
                <a:cxn ang="0">
                  <a:pos x="57" y="171"/>
                </a:cxn>
                <a:cxn ang="0">
                  <a:pos x="57" y="150"/>
                </a:cxn>
                <a:cxn ang="0">
                  <a:pos x="39" y="121"/>
                </a:cxn>
                <a:cxn ang="0">
                  <a:pos x="27" y="106"/>
                </a:cxn>
                <a:cxn ang="0">
                  <a:pos x="9" y="74"/>
                </a:cxn>
                <a:cxn ang="0">
                  <a:pos x="9" y="56"/>
                </a:cxn>
                <a:cxn ang="0">
                  <a:pos x="18" y="36"/>
                </a:cxn>
                <a:cxn ang="0">
                  <a:pos x="45" y="12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9" h="324">
                  <a:moveTo>
                    <a:pt x="80" y="0"/>
                  </a:moveTo>
                  <a:lnTo>
                    <a:pt x="80" y="0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45" y="6"/>
                  </a:lnTo>
                  <a:lnTo>
                    <a:pt x="33" y="12"/>
                  </a:lnTo>
                  <a:lnTo>
                    <a:pt x="24" y="18"/>
                  </a:lnTo>
                  <a:lnTo>
                    <a:pt x="15" y="2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0" y="62"/>
                  </a:lnTo>
                  <a:lnTo>
                    <a:pt x="0" y="71"/>
                  </a:lnTo>
                  <a:lnTo>
                    <a:pt x="0" y="83"/>
                  </a:lnTo>
                  <a:lnTo>
                    <a:pt x="6" y="94"/>
                  </a:lnTo>
                  <a:lnTo>
                    <a:pt x="21" y="112"/>
                  </a:lnTo>
                  <a:lnTo>
                    <a:pt x="36" y="130"/>
                  </a:lnTo>
                  <a:lnTo>
                    <a:pt x="36" y="130"/>
                  </a:lnTo>
                  <a:lnTo>
                    <a:pt x="45" y="142"/>
                  </a:lnTo>
                  <a:lnTo>
                    <a:pt x="48" y="153"/>
                  </a:lnTo>
                  <a:lnTo>
                    <a:pt x="48" y="168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30" y="198"/>
                  </a:lnTo>
                  <a:lnTo>
                    <a:pt x="30" y="198"/>
                  </a:lnTo>
                  <a:lnTo>
                    <a:pt x="18" y="215"/>
                  </a:lnTo>
                  <a:lnTo>
                    <a:pt x="12" y="224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5" y="242"/>
                  </a:lnTo>
                  <a:lnTo>
                    <a:pt x="18" y="248"/>
                  </a:lnTo>
                  <a:lnTo>
                    <a:pt x="33" y="257"/>
                  </a:lnTo>
                  <a:lnTo>
                    <a:pt x="63" y="274"/>
                  </a:lnTo>
                  <a:lnTo>
                    <a:pt x="77" y="283"/>
                  </a:lnTo>
                  <a:lnTo>
                    <a:pt x="83" y="292"/>
                  </a:lnTo>
                  <a:lnTo>
                    <a:pt x="86" y="298"/>
                  </a:lnTo>
                  <a:lnTo>
                    <a:pt x="86" y="307"/>
                  </a:lnTo>
                  <a:lnTo>
                    <a:pt x="83" y="313"/>
                  </a:lnTo>
                  <a:lnTo>
                    <a:pt x="77" y="321"/>
                  </a:lnTo>
                  <a:lnTo>
                    <a:pt x="77" y="321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86" y="316"/>
                  </a:lnTo>
                  <a:lnTo>
                    <a:pt x="89" y="310"/>
                  </a:lnTo>
                  <a:lnTo>
                    <a:pt x="89" y="301"/>
                  </a:lnTo>
                  <a:lnTo>
                    <a:pt x="89" y="295"/>
                  </a:lnTo>
                  <a:lnTo>
                    <a:pt x="80" y="280"/>
                  </a:lnTo>
                  <a:lnTo>
                    <a:pt x="66" y="268"/>
                  </a:lnTo>
                  <a:lnTo>
                    <a:pt x="66" y="268"/>
                  </a:lnTo>
                  <a:lnTo>
                    <a:pt x="51" y="260"/>
                  </a:lnTo>
                  <a:lnTo>
                    <a:pt x="30" y="251"/>
                  </a:lnTo>
                  <a:lnTo>
                    <a:pt x="24" y="248"/>
                  </a:lnTo>
                  <a:lnTo>
                    <a:pt x="18" y="239"/>
                  </a:lnTo>
                  <a:lnTo>
                    <a:pt x="18" y="233"/>
                  </a:lnTo>
                  <a:lnTo>
                    <a:pt x="21" y="221"/>
                  </a:lnTo>
                  <a:lnTo>
                    <a:pt x="21" y="221"/>
                  </a:lnTo>
                  <a:lnTo>
                    <a:pt x="36" y="201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71"/>
                  </a:lnTo>
                  <a:lnTo>
                    <a:pt x="60" y="159"/>
                  </a:lnTo>
                  <a:lnTo>
                    <a:pt x="57" y="150"/>
                  </a:lnTo>
                  <a:lnTo>
                    <a:pt x="51" y="139"/>
                  </a:lnTo>
                  <a:lnTo>
                    <a:pt x="39" y="121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12" y="89"/>
                  </a:lnTo>
                  <a:lnTo>
                    <a:pt x="9" y="74"/>
                  </a:lnTo>
                  <a:lnTo>
                    <a:pt x="9" y="65"/>
                  </a:lnTo>
                  <a:lnTo>
                    <a:pt x="9" y="5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30" y="21"/>
                  </a:lnTo>
                  <a:lnTo>
                    <a:pt x="45" y="12"/>
                  </a:lnTo>
                  <a:lnTo>
                    <a:pt x="60" y="3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1"/>
            <p:cNvSpPr>
              <a:spLocks/>
            </p:cNvSpPr>
            <p:nvPr/>
          </p:nvSpPr>
          <p:spPr bwMode="auto">
            <a:xfrm>
              <a:off x="4190" y="2795"/>
              <a:ext cx="130" cy="153"/>
            </a:xfrm>
            <a:custGeom>
              <a:avLst/>
              <a:gdLst/>
              <a:ahLst/>
              <a:cxnLst>
                <a:cxn ang="0">
                  <a:pos x="128" y="9"/>
                </a:cxn>
                <a:cxn ang="0">
                  <a:pos x="128" y="9"/>
                </a:cxn>
                <a:cxn ang="0">
                  <a:pos x="125" y="0"/>
                </a:cxn>
                <a:cxn ang="0">
                  <a:pos x="119" y="3"/>
                </a:cxn>
                <a:cxn ang="0">
                  <a:pos x="107" y="18"/>
                </a:cxn>
                <a:cxn ang="0">
                  <a:pos x="98" y="35"/>
                </a:cxn>
                <a:cxn ang="0">
                  <a:pos x="98" y="47"/>
                </a:cxn>
                <a:cxn ang="0">
                  <a:pos x="107" y="77"/>
                </a:cxn>
                <a:cxn ang="0">
                  <a:pos x="113" y="89"/>
                </a:cxn>
                <a:cxn ang="0">
                  <a:pos x="113" y="109"/>
                </a:cxn>
                <a:cxn ang="0">
                  <a:pos x="107" y="118"/>
                </a:cxn>
                <a:cxn ang="0">
                  <a:pos x="68" y="139"/>
                </a:cxn>
                <a:cxn ang="0">
                  <a:pos x="50" y="142"/>
                </a:cxn>
                <a:cxn ang="0">
                  <a:pos x="30" y="142"/>
                </a:cxn>
                <a:cxn ang="0">
                  <a:pos x="15" y="136"/>
                </a:cxn>
                <a:cxn ang="0">
                  <a:pos x="9" y="130"/>
                </a:cxn>
                <a:cxn ang="0">
                  <a:pos x="12" y="124"/>
                </a:cxn>
                <a:cxn ang="0">
                  <a:pos x="21" y="121"/>
                </a:cxn>
                <a:cxn ang="0">
                  <a:pos x="36" y="121"/>
                </a:cxn>
                <a:cxn ang="0">
                  <a:pos x="39" y="127"/>
                </a:cxn>
                <a:cxn ang="0">
                  <a:pos x="39" y="133"/>
                </a:cxn>
                <a:cxn ang="0">
                  <a:pos x="42" y="136"/>
                </a:cxn>
                <a:cxn ang="0">
                  <a:pos x="45" y="127"/>
                </a:cxn>
                <a:cxn ang="0">
                  <a:pos x="39" y="118"/>
                </a:cxn>
                <a:cxn ang="0">
                  <a:pos x="21" y="115"/>
                </a:cxn>
                <a:cxn ang="0">
                  <a:pos x="9" y="118"/>
                </a:cxn>
                <a:cxn ang="0">
                  <a:pos x="0" y="127"/>
                </a:cxn>
                <a:cxn ang="0">
                  <a:pos x="3" y="139"/>
                </a:cxn>
                <a:cxn ang="0">
                  <a:pos x="9" y="145"/>
                </a:cxn>
                <a:cxn ang="0">
                  <a:pos x="42" y="153"/>
                </a:cxn>
                <a:cxn ang="0">
                  <a:pos x="68" y="153"/>
                </a:cxn>
                <a:cxn ang="0">
                  <a:pos x="107" y="139"/>
                </a:cxn>
                <a:cxn ang="0">
                  <a:pos x="125" y="118"/>
                </a:cxn>
                <a:cxn ang="0">
                  <a:pos x="130" y="109"/>
                </a:cxn>
                <a:cxn ang="0">
                  <a:pos x="128" y="86"/>
                </a:cxn>
                <a:cxn ang="0">
                  <a:pos x="119" y="65"/>
                </a:cxn>
                <a:cxn ang="0">
                  <a:pos x="113" y="47"/>
                </a:cxn>
                <a:cxn ang="0">
                  <a:pos x="116" y="30"/>
                </a:cxn>
                <a:cxn ang="0">
                  <a:pos x="128" y="12"/>
                </a:cxn>
                <a:cxn ang="0">
                  <a:pos x="128" y="6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2" y="3"/>
                </a:cxn>
                <a:cxn ang="0">
                  <a:pos x="119" y="3"/>
                </a:cxn>
                <a:cxn ang="0">
                  <a:pos x="113" y="6"/>
                </a:cxn>
                <a:cxn ang="0">
                  <a:pos x="122" y="15"/>
                </a:cxn>
                <a:cxn ang="0">
                  <a:pos x="128" y="9"/>
                </a:cxn>
              </a:cxnLst>
              <a:rect l="0" t="0" r="r" b="b"/>
              <a:pathLst>
                <a:path w="130" h="153">
                  <a:moveTo>
                    <a:pt x="128" y="9"/>
                  </a:moveTo>
                  <a:lnTo>
                    <a:pt x="128" y="9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8" y="6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07" y="18"/>
                  </a:lnTo>
                  <a:lnTo>
                    <a:pt x="101" y="27"/>
                  </a:lnTo>
                  <a:lnTo>
                    <a:pt x="98" y="35"/>
                  </a:lnTo>
                  <a:lnTo>
                    <a:pt x="98" y="35"/>
                  </a:lnTo>
                  <a:lnTo>
                    <a:pt x="98" y="47"/>
                  </a:lnTo>
                  <a:lnTo>
                    <a:pt x="101" y="59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13" y="89"/>
                  </a:lnTo>
                  <a:lnTo>
                    <a:pt x="116" y="97"/>
                  </a:lnTo>
                  <a:lnTo>
                    <a:pt x="113" y="109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89" y="130"/>
                  </a:lnTo>
                  <a:lnTo>
                    <a:pt x="68" y="139"/>
                  </a:lnTo>
                  <a:lnTo>
                    <a:pt x="68" y="139"/>
                  </a:lnTo>
                  <a:lnTo>
                    <a:pt x="50" y="142"/>
                  </a:lnTo>
                  <a:lnTo>
                    <a:pt x="30" y="142"/>
                  </a:lnTo>
                  <a:lnTo>
                    <a:pt x="30" y="142"/>
                  </a:lnTo>
                  <a:lnTo>
                    <a:pt x="24" y="142"/>
                  </a:lnTo>
                  <a:lnTo>
                    <a:pt x="15" y="136"/>
                  </a:lnTo>
                  <a:lnTo>
                    <a:pt x="9" y="133"/>
                  </a:lnTo>
                  <a:lnTo>
                    <a:pt x="9" y="130"/>
                  </a:lnTo>
                  <a:lnTo>
                    <a:pt x="9" y="127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21" y="121"/>
                  </a:lnTo>
                  <a:lnTo>
                    <a:pt x="30" y="118"/>
                  </a:lnTo>
                  <a:lnTo>
                    <a:pt x="36" y="121"/>
                  </a:lnTo>
                  <a:lnTo>
                    <a:pt x="39" y="124"/>
                  </a:lnTo>
                  <a:lnTo>
                    <a:pt x="39" y="127"/>
                  </a:lnTo>
                  <a:lnTo>
                    <a:pt x="39" y="133"/>
                  </a:lnTo>
                  <a:lnTo>
                    <a:pt x="39" y="133"/>
                  </a:lnTo>
                  <a:lnTo>
                    <a:pt x="39" y="13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5" y="127"/>
                  </a:lnTo>
                  <a:lnTo>
                    <a:pt x="42" y="121"/>
                  </a:lnTo>
                  <a:lnTo>
                    <a:pt x="39" y="118"/>
                  </a:lnTo>
                  <a:lnTo>
                    <a:pt x="36" y="115"/>
                  </a:lnTo>
                  <a:lnTo>
                    <a:pt x="21" y="115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3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9" y="145"/>
                  </a:lnTo>
                  <a:lnTo>
                    <a:pt x="21" y="150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68" y="153"/>
                  </a:lnTo>
                  <a:lnTo>
                    <a:pt x="95" y="145"/>
                  </a:lnTo>
                  <a:lnTo>
                    <a:pt x="107" y="139"/>
                  </a:lnTo>
                  <a:lnTo>
                    <a:pt x="116" y="130"/>
                  </a:lnTo>
                  <a:lnTo>
                    <a:pt x="125" y="118"/>
                  </a:lnTo>
                  <a:lnTo>
                    <a:pt x="130" y="109"/>
                  </a:lnTo>
                  <a:lnTo>
                    <a:pt x="130" y="109"/>
                  </a:lnTo>
                  <a:lnTo>
                    <a:pt x="130" y="97"/>
                  </a:lnTo>
                  <a:lnTo>
                    <a:pt x="128" y="86"/>
                  </a:lnTo>
                  <a:lnTo>
                    <a:pt x="119" y="65"/>
                  </a:lnTo>
                  <a:lnTo>
                    <a:pt x="119" y="65"/>
                  </a:lnTo>
                  <a:lnTo>
                    <a:pt x="116" y="56"/>
                  </a:lnTo>
                  <a:lnTo>
                    <a:pt x="113" y="47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22" y="18"/>
                  </a:lnTo>
                  <a:lnTo>
                    <a:pt x="128" y="12"/>
                  </a:lnTo>
                  <a:lnTo>
                    <a:pt x="128" y="6"/>
                  </a:lnTo>
                  <a:lnTo>
                    <a:pt x="128" y="6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16" y="6"/>
                  </a:lnTo>
                  <a:lnTo>
                    <a:pt x="113" y="6"/>
                  </a:lnTo>
                  <a:lnTo>
                    <a:pt x="116" y="15"/>
                  </a:lnTo>
                  <a:lnTo>
                    <a:pt x="122" y="15"/>
                  </a:lnTo>
                  <a:lnTo>
                    <a:pt x="125" y="15"/>
                  </a:lnTo>
                  <a:lnTo>
                    <a:pt x="128" y="9"/>
                  </a:lnTo>
                  <a:lnTo>
                    <a:pt x="128" y="9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2"/>
            <p:cNvSpPr>
              <a:spLocks/>
            </p:cNvSpPr>
            <p:nvPr/>
          </p:nvSpPr>
          <p:spPr bwMode="auto">
            <a:xfrm>
              <a:off x="4157" y="2975"/>
              <a:ext cx="143" cy="215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16" y="6"/>
                </a:cxn>
                <a:cxn ang="0">
                  <a:pos x="98" y="21"/>
                </a:cxn>
                <a:cxn ang="0">
                  <a:pos x="72" y="56"/>
                </a:cxn>
                <a:cxn ang="0">
                  <a:pos x="69" y="65"/>
                </a:cxn>
                <a:cxn ang="0">
                  <a:pos x="72" y="85"/>
                </a:cxn>
                <a:cxn ang="0">
                  <a:pos x="89" y="109"/>
                </a:cxn>
                <a:cxn ang="0">
                  <a:pos x="104" y="121"/>
                </a:cxn>
                <a:cxn ang="0">
                  <a:pos x="116" y="136"/>
                </a:cxn>
                <a:cxn ang="0">
                  <a:pos x="128" y="156"/>
                </a:cxn>
                <a:cxn ang="0">
                  <a:pos x="128" y="168"/>
                </a:cxn>
                <a:cxn ang="0">
                  <a:pos x="107" y="189"/>
                </a:cxn>
                <a:cxn ang="0">
                  <a:pos x="92" y="197"/>
                </a:cxn>
                <a:cxn ang="0">
                  <a:pos x="57" y="206"/>
                </a:cxn>
                <a:cxn ang="0">
                  <a:pos x="42" y="209"/>
                </a:cxn>
                <a:cxn ang="0">
                  <a:pos x="21" y="203"/>
                </a:cxn>
                <a:cxn ang="0">
                  <a:pos x="6" y="192"/>
                </a:cxn>
                <a:cxn ang="0">
                  <a:pos x="3" y="180"/>
                </a:cxn>
                <a:cxn ang="0">
                  <a:pos x="6" y="168"/>
                </a:cxn>
                <a:cxn ang="0">
                  <a:pos x="27" y="156"/>
                </a:cxn>
                <a:cxn ang="0">
                  <a:pos x="42" y="153"/>
                </a:cxn>
                <a:cxn ang="0">
                  <a:pos x="42" y="150"/>
                </a:cxn>
                <a:cxn ang="0">
                  <a:pos x="33" y="150"/>
                </a:cxn>
                <a:cxn ang="0">
                  <a:pos x="15" y="156"/>
                </a:cxn>
                <a:cxn ang="0">
                  <a:pos x="0" y="171"/>
                </a:cxn>
                <a:cxn ang="0">
                  <a:pos x="0" y="189"/>
                </a:cxn>
                <a:cxn ang="0">
                  <a:pos x="6" y="197"/>
                </a:cxn>
                <a:cxn ang="0">
                  <a:pos x="27" y="212"/>
                </a:cxn>
                <a:cxn ang="0">
                  <a:pos x="57" y="215"/>
                </a:cxn>
                <a:cxn ang="0">
                  <a:pos x="110" y="200"/>
                </a:cxn>
                <a:cxn ang="0">
                  <a:pos x="119" y="195"/>
                </a:cxn>
                <a:cxn ang="0">
                  <a:pos x="137" y="177"/>
                </a:cxn>
                <a:cxn ang="0">
                  <a:pos x="143" y="168"/>
                </a:cxn>
                <a:cxn ang="0">
                  <a:pos x="137" y="141"/>
                </a:cxn>
                <a:cxn ang="0">
                  <a:pos x="122" y="121"/>
                </a:cxn>
                <a:cxn ang="0">
                  <a:pos x="113" y="109"/>
                </a:cxn>
                <a:cxn ang="0">
                  <a:pos x="92" y="91"/>
                </a:cxn>
                <a:cxn ang="0">
                  <a:pos x="83" y="80"/>
                </a:cxn>
                <a:cxn ang="0">
                  <a:pos x="83" y="59"/>
                </a:cxn>
                <a:cxn ang="0">
                  <a:pos x="98" y="35"/>
                </a:cxn>
                <a:cxn ang="0">
                  <a:pos x="137" y="3"/>
                </a:cxn>
                <a:cxn ang="0">
                  <a:pos x="137" y="0"/>
                </a:cxn>
                <a:cxn ang="0">
                  <a:pos x="134" y="0"/>
                </a:cxn>
              </a:cxnLst>
              <a:rect l="0" t="0" r="r" b="b"/>
              <a:pathLst>
                <a:path w="143" h="215">
                  <a:moveTo>
                    <a:pt x="134" y="0"/>
                  </a:moveTo>
                  <a:lnTo>
                    <a:pt x="134" y="0"/>
                  </a:lnTo>
                  <a:lnTo>
                    <a:pt x="125" y="0"/>
                  </a:lnTo>
                  <a:lnTo>
                    <a:pt x="116" y="6"/>
                  </a:lnTo>
                  <a:lnTo>
                    <a:pt x="107" y="12"/>
                  </a:lnTo>
                  <a:lnTo>
                    <a:pt x="98" y="21"/>
                  </a:lnTo>
                  <a:lnTo>
                    <a:pt x="83" y="38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69" y="65"/>
                  </a:lnTo>
                  <a:lnTo>
                    <a:pt x="69" y="71"/>
                  </a:lnTo>
                  <a:lnTo>
                    <a:pt x="72" y="85"/>
                  </a:lnTo>
                  <a:lnTo>
                    <a:pt x="78" y="97"/>
                  </a:lnTo>
                  <a:lnTo>
                    <a:pt x="89" y="109"/>
                  </a:lnTo>
                  <a:lnTo>
                    <a:pt x="89" y="109"/>
                  </a:lnTo>
                  <a:lnTo>
                    <a:pt x="104" y="121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22" y="144"/>
                  </a:lnTo>
                  <a:lnTo>
                    <a:pt x="128" y="156"/>
                  </a:lnTo>
                  <a:lnTo>
                    <a:pt x="128" y="156"/>
                  </a:lnTo>
                  <a:lnTo>
                    <a:pt x="128" y="168"/>
                  </a:lnTo>
                  <a:lnTo>
                    <a:pt x="122" y="177"/>
                  </a:lnTo>
                  <a:lnTo>
                    <a:pt x="107" y="189"/>
                  </a:lnTo>
                  <a:lnTo>
                    <a:pt x="107" y="189"/>
                  </a:lnTo>
                  <a:lnTo>
                    <a:pt x="92" y="197"/>
                  </a:lnTo>
                  <a:lnTo>
                    <a:pt x="75" y="203"/>
                  </a:lnTo>
                  <a:lnTo>
                    <a:pt x="57" y="206"/>
                  </a:lnTo>
                  <a:lnTo>
                    <a:pt x="42" y="209"/>
                  </a:lnTo>
                  <a:lnTo>
                    <a:pt x="42" y="209"/>
                  </a:lnTo>
                  <a:lnTo>
                    <a:pt x="30" y="206"/>
                  </a:lnTo>
                  <a:lnTo>
                    <a:pt x="21" y="203"/>
                  </a:lnTo>
                  <a:lnTo>
                    <a:pt x="12" y="200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3" y="180"/>
                  </a:lnTo>
                  <a:lnTo>
                    <a:pt x="3" y="174"/>
                  </a:lnTo>
                  <a:lnTo>
                    <a:pt x="6" y="168"/>
                  </a:lnTo>
                  <a:lnTo>
                    <a:pt x="12" y="162"/>
                  </a:lnTo>
                  <a:lnTo>
                    <a:pt x="27" y="156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33" y="150"/>
                  </a:lnTo>
                  <a:lnTo>
                    <a:pt x="21" y="153"/>
                  </a:lnTo>
                  <a:lnTo>
                    <a:pt x="15" y="156"/>
                  </a:lnTo>
                  <a:lnTo>
                    <a:pt x="6" y="162"/>
                  </a:lnTo>
                  <a:lnTo>
                    <a:pt x="0" y="171"/>
                  </a:lnTo>
                  <a:lnTo>
                    <a:pt x="0" y="180"/>
                  </a:lnTo>
                  <a:lnTo>
                    <a:pt x="0" y="189"/>
                  </a:lnTo>
                  <a:lnTo>
                    <a:pt x="6" y="197"/>
                  </a:lnTo>
                  <a:lnTo>
                    <a:pt x="6" y="197"/>
                  </a:lnTo>
                  <a:lnTo>
                    <a:pt x="15" y="206"/>
                  </a:lnTo>
                  <a:lnTo>
                    <a:pt x="27" y="212"/>
                  </a:lnTo>
                  <a:lnTo>
                    <a:pt x="42" y="215"/>
                  </a:lnTo>
                  <a:lnTo>
                    <a:pt x="57" y="215"/>
                  </a:lnTo>
                  <a:lnTo>
                    <a:pt x="83" y="209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9" y="195"/>
                  </a:lnTo>
                  <a:lnTo>
                    <a:pt x="128" y="189"/>
                  </a:lnTo>
                  <a:lnTo>
                    <a:pt x="137" y="177"/>
                  </a:lnTo>
                  <a:lnTo>
                    <a:pt x="143" y="168"/>
                  </a:lnTo>
                  <a:lnTo>
                    <a:pt x="143" y="168"/>
                  </a:lnTo>
                  <a:lnTo>
                    <a:pt x="143" y="153"/>
                  </a:lnTo>
                  <a:lnTo>
                    <a:pt x="137" y="141"/>
                  </a:lnTo>
                  <a:lnTo>
                    <a:pt x="131" y="130"/>
                  </a:lnTo>
                  <a:lnTo>
                    <a:pt x="122" y="121"/>
                  </a:lnTo>
                  <a:lnTo>
                    <a:pt x="122" y="121"/>
                  </a:lnTo>
                  <a:lnTo>
                    <a:pt x="113" y="109"/>
                  </a:lnTo>
                  <a:lnTo>
                    <a:pt x="101" y="100"/>
                  </a:lnTo>
                  <a:lnTo>
                    <a:pt x="92" y="9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1" y="71"/>
                  </a:lnTo>
                  <a:lnTo>
                    <a:pt x="83" y="59"/>
                  </a:lnTo>
                  <a:lnTo>
                    <a:pt x="89" y="47"/>
                  </a:lnTo>
                  <a:lnTo>
                    <a:pt x="98" y="35"/>
                  </a:lnTo>
                  <a:lnTo>
                    <a:pt x="119" y="15"/>
                  </a:lnTo>
                  <a:lnTo>
                    <a:pt x="137" y="3"/>
                  </a:lnTo>
                  <a:lnTo>
                    <a:pt x="137" y="3"/>
                  </a:lnTo>
                  <a:lnTo>
                    <a:pt x="137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3"/>
            <p:cNvSpPr>
              <a:spLocks/>
            </p:cNvSpPr>
            <p:nvPr/>
          </p:nvSpPr>
          <p:spPr bwMode="auto">
            <a:xfrm>
              <a:off x="4605" y="2665"/>
              <a:ext cx="130" cy="12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2" y="36"/>
                </a:cxn>
                <a:cxn ang="0">
                  <a:pos x="24" y="48"/>
                </a:cxn>
                <a:cxn ang="0">
                  <a:pos x="39" y="59"/>
                </a:cxn>
                <a:cxn ang="0">
                  <a:pos x="68" y="68"/>
                </a:cxn>
                <a:cxn ang="0">
                  <a:pos x="77" y="68"/>
                </a:cxn>
                <a:cxn ang="0">
                  <a:pos x="92" y="68"/>
                </a:cxn>
                <a:cxn ang="0">
                  <a:pos x="101" y="80"/>
                </a:cxn>
                <a:cxn ang="0">
                  <a:pos x="98" y="83"/>
                </a:cxn>
                <a:cxn ang="0">
                  <a:pos x="83" y="98"/>
                </a:cxn>
                <a:cxn ang="0">
                  <a:pos x="80" y="109"/>
                </a:cxn>
                <a:cxn ang="0">
                  <a:pos x="95" y="121"/>
                </a:cxn>
                <a:cxn ang="0">
                  <a:pos x="116" y="124"/>
                </a:cxn>
                <a:cxn ang="0">
                  <a:pos x="130" y="112"/>
                </a:cxn>
                <a:cxn ang="0">
                  <a:pos x="127" y="112"/>
                </a:cxn>
                <a:cxn ang="0">
                  <a:pos x="121" y="118"/>
                </a:cxn>
                <a:cxn ang="0">
                  <a:pos x="101" y="118"/>
                </a:cxn>
                <a:cxn ang="0">
                  <a:pos x="89" y="115"/>
                </a:cxn>
                <a:cxn ang="0">
                  <a:pos x="83" y="106"/>
                </a:cxn>
                <a:cxn ang="0">
                  <a:pos x="86" y="98"/>
                </a:cxn>
                <a:cxn ang="0">
                  <a:pos x="101" y="89"/>
                </a:cxn>
                <a:cxn ang="0">
                  <a:pos x="110" y="77"/>
                </a:cxn>
                <a:cxn ang="0">
                  <a:pos x="104" y="65"/>
                </a:cxn>
                <a:cxn ang="0">
                  <a:pos x="95" y="62"/>
                </a:cxn>
                <a:cxn ang="0">
                  <a:pos x="68" y="53"/>
                </a:cxn>
                <a:cxn ang="0">
                  <a:pos x="50" y="50"/>
                </a:cxn>
                <a:cxn ang="0">
                  <a:pos x="36" y="42"/>
                </a:cxn>
                <a:cxn ang="0">
                  <a:pos x="18" y="27"/>
                </a:cxn>
                <a:cxn ang="0">
                  <a:pos x="9" y="3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30" h="124">
                  <a:moveTo>
                    <a:pt x="0" y="6"/>
                  </a:moveTo>
                  <a:lnTo>
                    <a:pt x="0" y="6"/>
                  </a:lnTo>
                  <a:lnTo>
                    <a:pt x="6" y="21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24" y="48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53" y="65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77" y="68"/>
                  </a:lnTo>
                  <a:lnTo>
                    <a:pt x="77" y="68"/>
                  </a:lnTo>
                  <a:lnTo>
                    <a:pt x="92" y="68"/>
                  </a:lnTo>
                  <a:lnTo>
                    <a:pt x="98" y="74"/>
                  </a:lnTo>
                  <a:lnTo>
                    <a:pt x="101" y="80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7" y="104"/>
                  </a:lnTo>
                  <a:lnTo>
                    <a:pt x="80" y="109"/>
                  </a:lnTo>
                  <a:lnTo>
                    <a:pt x="86" y="115"/>
                  </a:lnTo>
                  <a:lnTo>
                    <a:pt x="95" y="121"/>
                  </a:lnTo>
                  <a:lnTo>
                    <a:pt x="104" y="124"/>
                  </a:lnTo>
                  <a:lnTo>
                    <a:pt x="116" y="124"/>
                  </a:lnTo>
                  <a:lnTo>
                    <a:pt x="124" y="121"/>
                  </a:lnTo>
                  <a:lnTo>
                    <a:pt x="130" y="112"/>
                  </a:lnTo>
                  <a:lnTo>
                    <a:pt x="130" y="112"/>
                  </a:lnTo>
                  <a:lnTo>
                    <a:pt x="127" y="112"/>
                  </a:lnTo>
                  <a:lnTo>
                    <a:pt x="127" y="112"/>
                  </a:lnTo>
                  <a:lnTo>
                    <a:pt x="121" y="118"/>
                  </a:lnTo>
                  <a:lnTo>
                    <a:pt x="110" y="121"/>
                  </a:lnTo>
                  <a:lnTo>
                    <a:pt x="101" y="118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6" y="109"/>
                  </a:lnTo>
                  <a:lnTo>
                    <a:pt x="83" y="106"/>
                  </a:lnTo>
                  <a:lnTo>
                    <a:pt x="83" y="101"/>
                  </a:lnTo>
                  <a:lnTo>
                    <a:pt x="86" y="98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7" y="83"/>
                  </a:lnTo>
                  <a:lnTo>
                    <a:pt x="110" y="77"/>
                  </a:lnTo>
                  <a:lnTo>
                    <a:pt x="110" y="71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95" y="62"/>
                  </a:lnTo>
                  <a:lnTo>
                    <a:pt x="86" y="56"/>
                  </a:lnTo>
                  <a:lnTo>
                    <a:pt x="68" y="53"/>
                  </a:lnTo>
                  <a:lnTo>
                    <a:pt x="68" y="53"/>
                  </a:lnTo>
                  <a:lnTo>
                    <a:pt x="50" y="50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27" y="36"/>
                  </a:lnTo>
                  <a:lnTo>
                    <a:pt x="18" y="27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4"/>
            <p:cNvSpPr>
              <a:spLocks/>
            </p:cNvSpPr>
            <p:nvPr/>
          </p:nvSpPr>
          <p:spPr bwMode="auto">
            <a:xfrm>
              <a:off x="4374" y="2677"/>
              <a:ext cx="154" cy="15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112" y="12"/>
                </a:cxn>
                <a:cxn ang="0">
                  <a:pos x="109" y="6"/>
                </a:cxn>
                <a:cxn ang="0">
                  <a:pos x="101" y="0"/>
                </a:cxn>
                <a:cxn ang="0">
                  <a:pos x="95" y="0"/>
                </a:cxn>
                <a:cxn ang="0">
                  <a:pos x="86" y="0"/>
                </a:cxn>
                <a:cxn ang="0">
                  <a:pos x="71" y="3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38" y="21"/>
                </a:cxn>
                <a:cxn ang="0">
                  <a:pos x="24" y="36"/>
                </a:cxn>
                <a:cxn ang="0">
                  <a:pos x="12" y="53"/>
                </a:cxn>
                <a:cxn ang="0">
                  <a:pos x="3" y="74"/>
                </a:cxn>
                <a:cxn ang="0">
                  <a:pos x="0" y="94"/>
                </a:cxn>
                <a:cxn ang="0">
                  <a:pos x="3" y="112"/>
                </a:cxn>
                <a:cxn ang="0">
                  <a:pos x="6" y="121"/>
                </a:cxn>
                <a:cxn ang="0">
                  <a:pos x="12" y="130"/>
                </a:cxn>
                <a:cxn ang="0">
                  <a:pos x="21" y="136"/>
                </a:cxn>
                <a:cxn ang="0">
                  <a:pos x="29" y="142"/>
                </a:cxn>
                <a:cxn ang="0">
                  <a:pos x="29" y="142"/>
                </a:cxn>
                <a:cxn ang="0">
                  <a:pos x="50" y="151"/>
                </a:cxn>
                <a:cxn ang="0">
                  <a:pos x="68" y="153"/>
                </a:cxn>
                <a:cxn ang="0">
                  <a:pos x="86" y="151"/>
                </a:cxn>
                <a:cxn ang="0">
                  <a:pos x="101" y="148"/>
                </a:cxn>
                <a:cxn ang="0">
                  <a:pos x="112" y="142"/>
                </a:cxn>
                <a:cxn ang="0">
                  <a:pos x="124" y="133"/>
                </a:cxn>
                <a:cxn ang="0">
                  <a:pos x="139" y="115"/>
                </a:cxn>
                <a:cxn ang="0">
                  <a:pos x="139" y="115"/>
                </a:cxn>
                <a:cxn ang="0">
                  <a:pos x="145" y="103"/>
                </a:cxn>
                <a:cxn ang="0">
                  <a:pos x="151" y="89"/>
                </a:cxn>
                <a:cxn ang="0">
                  <a:pos x="154" y="74"/>
                </a:cxn>
                <a:cxn ang="0">
                  <a:pos x="154" y="56"/>
                </a:cxn>
                <a:cxn ang="0">
                  <a:pos x="151" y="41"/>
                </a:cxn>
                <a:cxn ang="0">
                  <a:pos x="142" y="27"/>
                </a:cxn>
                <a:cxn ang="0">
                  <a:pos x="130" y="18"/>
                </a:cxn>
                <a:cxn ang="0">
                  <a:pos x="112" y="12"/>
                </a:cxn>
                <a:cxn ang="0">
                  <a:pos x="112" y="12"/>
                </a:cxn>
              </a:cxnLst>
              <a:rect l="0" t="0" r="r" b="b"/>
              <a:pathLst>
                <a:path w="154" h="153">
                  <a:moveTo>
                    <a:pt x="112" y="12"/>
                  </a:moveTo>
                  <a:lnTo>
                    <a:pt x="112" y="12"/>
                  </a:lnTo>
                  <a:lnTo>
                    <a:pt x="109" y="6"/>
                  </a:lnTo>
                  <a:lnTo>
                    <a:pt x="101" y="0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71" y="3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38" y="21"/>
                  </a:lnTo>
                  <a:lnTo>
                    <a:pt x="24" y="36"/>
                  </a:lnTo>
                  <a:lnTo>
                    <a:pt x="12" y="53"/>
                  </a:lnTo>
                  <a:lnTo>
                    <a:pt x="3" y="74"/>
                  </a:lnTo>
                  <a:lnTo>
                    <a:pt x="0" y="94"/>
                  </a:lnTo>
                  <a:lnTo>
                    <a:pt x="3" y="112"/>
                  </a:lnTo>
                  <a:lnTo>
                    <a:pt x="6" y="121"/>
                  </a:lnTo>
                  <a:lnTo>
                    <a:pt x="12" y="130"/>
                  </a:lnTo>
                  <a:lnTo>
                    <a:pt x="21" y="136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50" y="151"/>
                  </a:lnTo>
                  <a:lnTo>
                    <a:pt x="68" y="153"/>
                  </a:lnTo>
                  <a:lnTo>
                    <a:pt x="86" y="151"/>
                  </a:lnTo>
                  <a:lnTo>
                    <a:pt x="101" y="148"/>
                  </a:lnTo>
                  <a:lnTo>
                    <a:pt x="112" y="142"/>
                  </a:lnTo>
                  <a:lnTo>
                    <a:pt x="124" y="133"/>
                  </a:lnTo>
                  <a:lnTo>
                    <a:pt x="139" y="115"/>
                  </a:lnTo>
                  <a:lnTo>
                    <a:pt x="139" y="115"/>
                  </a:lnTo>
                  <a:lnTo>
                    <a:pt x="145" y="103"/>
                  </a:lnTo>
                  <a:lnTo>
                    <a:pt x="151" y="89"/>
                  </a:lnTo>
                  <a:lnTo>
                    <a:pt x="154" y="74"/>
                  </a:lnTo>
                  <a:lnTo>
                    <a:pt x="154" y="56"/>
                  </a:lnTo>
                  <a:lnTo>
                    <a:pt x="151" y="41"/>
                  </a:lnTo>
                  <a:lnTo>
                    <a:pt x="142" y="27"/>
                  </a:lnTo>
                  <a:lnTo>
                    <a:pt x="130" y="18"/>
                  </a:lnTo>
                  <a:lnTo>
                    <a:pt x="112" y="12"/>
                  </a:lnTo>
                  <a:lnTo>
                    <a:pt x="112" y="12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5"/>
            <p:cNvSpPr>
              <a:spLocks/>
            </p:cNvSpPr>
            <p:nvPr/>
          </p:nvSpPr>
          <p:spPr bwMode="auto">
            <a:xfrm>
              <a:off x="4344" y="2981"/>
              <a:ext cx="217" cy="106"/>
            </a:xfrm>
            <a:custGeom>
              <a:avLst/>
              <a:gdLst/>
              <a:ahLst/>
              <a:cxnLst>
                <a:cxn ang="0">
                  <a:pos x="217" y="100"/>
                </a:cxn>
                <a:cxn ang="0">
                  <a:pos x="217" y="100"/>
                </a:cxn>
                <a:cxn ang="0">
                  <a:pos x="208" y="88"/>
                </a:cxn>
                <a:cxn ang="0">
                  <a:pos x="199" y="79"/>
                </a:cxn>
                <a:cxn ang="0">
                  <a:pos x="187" y="71"/>
                </a:cxn>
                <a:cxn ang="0">
                  <a:pos x="172" y="65"/>
                </a:cxn>
                <a:cxn ang="0">
                  <a:pos x="172" y="65"/>
                </a:cxn>
                <a:cxn ang="0">
                  <a:pos x="137" y="47"/>
                </a:cxn>
                <a:cxn ang="0">
                  <a:pos x="107" y="29"/>
                </a:cxn>
                <a:cxn ang="0">
                  <a:pos x="107" y="29"/>
                </a:cxn>
                <a:cxn ang="0">
                  <a:pos x="80" y="12"/>
                </a:cxn>
                <a:cxn ang="0">
                  <a:pos x="65" y="6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27" y="3"/>
                </a:cxn>
                <a:cxn ang="0">
                  <a:pos x="12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3" y="26"/>
                </a:cxn>
                <a:cxn ang="0">
                  <a:pos x="6" y="32"/>
                </a:cxn>
                <a:cxn ang="0">
                  <a:pos x="21" y="44"/>
                </a:cxn>
                <a:cxn ang="0">
                  <a:pos x="36" y="53"/>
                </a:cxn>
                <a:cxn ang="0">
                  <a:pos x="36" y="53"/>
                </a:cxn>
                <a:cxn ang="0">
                  <a:pos x="56" y="65"/>
                </a:cxn>
                <a:cxn ang="0">
                  <a:pos x="77" y="71"/>
                </a:cxn>
                <a:cxn ang="0">
                  <a:pos x="122" y="82"/>
                </a:cxn>
                <a:cxn ang="0">
                  <a:pos x="122" y="82"/>
                </a:cxn>
                <a:cxn ang="0">
                  <a:pos x="178" y="97"/>
                </a:cxn>
                <a:cxn ang="0">
                  <a:pos x="178" y="97"/>
                </a:cxn>
                <a:cxn ang="0">
                  <a:pos x="193" y="100"/>
                </a:cxn>
                <a:cxn ang="0">
                  <a:pos x="208" y="103"/>
                </a:cxn>
                <a:cxn ang="0">
                  <a:pos x="208" y="103"/>
                </a:cxn>
                <a:cxn ang="0">
                  <a:pos x="214" y="106"/>
                </a:cxn>
                <a:cxn ang="0">
                  <a:pos x="214" y="106"/>
                </a:cxn>
                <a:cxn ang="0">
                  <a:pos x="217" y="106"/>
                </a:cxn>
                <a:cxn ang="0">
                  <a:pos x="217" y="100"/>
                </a:cxn>
              </a:cxnLst>
              <a:rect l="0" t="0" r="r" b="b"/>
              <a:pathLst>
                <a:path w="217" h="106">
                  <a:moveTo>
                    <a:pt x="217" y="100"/>
                  </a:moveTo>
                  <a:lnTo>
                    <a:pt x="217" y="100"/>
                  </a:lnTo>
                  <a:lnTo>
                    <a:pt x="208" y="88"/>
                  </a:lnTo>
                  <a:lnTo>
                    <a:pt x="199" y="79"/>
                  </a:lnTo>
                  <a:lnTo>
                    <a:pt x="187" y="71"/>
                  </a:lnTo>
                  <a:lnTo>
                    <a:pt x="172" y="65"/>
                  </a:lnTo>
                  <a:lnTo>
                    <a:pt x="172" y="65"/>
                  </a:lnTo>
                  <a:lnTo>
                    <a:pt x="137" y="47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80" y="12"/>
                  </a:lnTo>
                  <a:lnTo>
                    <a:pt x="65" y="6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27" y="3"/>
                  </a:lnTo>
                  <a:lnTo>
                    <a:pt x="12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3" y="26"/>
                  </a:lnTo>
                  <a:lnTo>
                    <a:pt x="6" y="32"/>
                  </a:lnTo>
                  <a:lnTo>
                    <a:pt x="21" y="44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56" y="65"/>
                  </a:lnTo>
                  <a:lnTo>
                    <a:pt x="77" y="71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78" y="97"/>
                  </a:lnTo>
                  <a:lnTo>
                    <a:pt x="178" y="97"/>
                  </a:lnTo>
                  <a:lnTo>
                    <a:pt x="193" y="100"/>
                  </a:lnTo>
                  <a:lnTo>
                    <a:pt x="208" y="103"/>
                  </a:lnTo>
                  <a:lnTo>
                    <a:pt x="208" y="103"/>
                  </a:lnTo>
                  <a:lnTo>
                    <a:pt x="214" y="106"/>
                  </a:lnTo>
                  <a:lnTo>
                    <a:pt x="214" y="106"/>
                  </a:lnTo>
                  <a:lnTo>
                    <a:pt x="217" y="106"/>
                  </a:lnTo>
                  <a:lnTo>
                    <a:pt x="217" y="10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6"/>
            <p:cNvSpPr>
              <a:spLocks/>
            </p:cNvSpPr>
            <p:nvPr/>
          </p:nvSpPr>
          <p:spPr bwMode="auto">
            <a:xfrm>
              <a:off x="4540" y="3060"/>
              <a:ext cx="65" cy="1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41" y="21"/>
                </a:cxn>
                <a:cxn ang="0">
                  <a:pos x="41" y="21"/>
                </a:cxn>
                <a:cxn ang="0">
                  <a:pos x="56" y="33"/>
                </a:cxn>
                <a:cxn ang="0">
                  <a:pos x="62" y="39"/>
                </a:cxn>
                <a:cxn ang="0">
                  <a:pos x="65" y="48"/>
                </a:cxn>
                <a:cxn ang="0">
                  <a:pos x="65" y="48"/>
                </a:cxn>
                <a:cxn ang="0">
                  <a:pos x="65" y="65"/>
                </a:cxn>
                <a:cxn ang="0">
                  <a:pos x="62" y="83"/>
                </a:cxn>
                <a:cxn ang="0">
                  <a:pos x="50" y="112"/>
                </a:cxn>
                <a:cxn ang="0">
                  <a:pos x="50" y="112"/>
                </a:cxn>
                <a:cxn ang="0">
                  <a:pos x="47" y="112"/>
                </a:cxn>
                <a:cxn ang="0">
                  <a:pos x="44" y="110"/>
                </a:cxn>
                <a:cxn ang="0">
                  <a:pos x="44" y="110"/>
                </a:cxn>
                <a:cxn ang="0">
                  <a:pos x="41" y="110"/>
                </a:cxn>
                <a:cxn ang="0">
                  <a:pos x="41" y="107"/>
                </a:cxn>
                <a:cxn ang="0">
                  <a:pos x="41" y="98"/>
                </a:cxn>
                <a:cxn ang="0">
                  <a:pos x="41" y="98"/>
                </a:cxn>
                <a:cxn ang="0">
                  <a:pos x="38" y="98"/>
                </a:cxn>
                <a:cxn ang="0">
                  <a:pos x="35" y="95"/>
                </a:cxn>
                <a:cxn ang="0">
                  <a:pos x="35" y="80"/>
                </a:cxn>
                <a:cxn ang="0">
                  <a:pos x="35" y="65"/>
                </a:cxn>
                <a:cxn ang="0">
                  <a:pos x="35" y="53"/>
                </a:cxn>
                <a:cxn ang="0">
                  <a:pos x="35" y="53"/>
                </a:cxn>
                <a:cxn ang="0">
                  <a:pos x="26" y="45"/>
                </a:cxn>
                <a:cxn ang="0">
                  <a:pos x="15" y="36"/>
                </a:cxn>
                <a:cxn ang="0">
                  <a:pos x="3" y="27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3" y="0"/>
                </a:cxn>
              </a:cxnLst>
              <a:rect l="0" t="0" r="r" b="b"/>
              <a:pathLst>
                <a:path w="65" h="112">
                  <a:moveTo>
                    <a:pt x="3" y="0"/>
                  </a:moveTo>
                  <a:lnTo>
                    <a:pt x="3" y="0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56" y="33"/>
                  </a:lnTo>
                  <a:lnTo>
                    <a:pt x="62" y="3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65"/>
                  </a:lnTo>
                  <a:lnTo>
                    <a:pt x="62" y="83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47" y="112"/>
                  </a:lnTo>
                  <a:lnTo>
                    <a:pt x="44" y="110"/>
                  </a:lnTo>
                  <a:lnTo>
                    <a:pt x="44" y="110"/>
                  </a:lnTo>
                  <a:lnTo>
                    <a:pt x="41" y="110"/>
                  </a:lnTo>
                  <a:lnTo>
                    <a:pt x="41" y="107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38" y="98"/>
                  </a:lnTo>
                  <a:lnTo>
                    <a:pt x="35" y="95"/>
                  </a:lnTo>
                  <a:lnTo>
                    <a:pt x="35" y="80"/>
                  </a:lnTo>
                  <a:lnTo>
                    <a:pt x="35" y="65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26" y="45"/>
                  </a:lnTo>
                  <a:lnTo>
                    <a:pt x="15" y="36"/>
                  </a:lnTo>
                  <a:lnTo>
                    <a:pt x="3" y="27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7"/>
            <p:cNvSpPr>
              <a:spLocks/>
            </p:cNvSpPr>
            <p:nvPr/>
          </p:nvSpPr>
          <p:spPr bwMode="auto">
            <a:xfrm>
              <a:off x="4581" y="3161"/>
              <a:ext cx="6" cy="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8"/>
            <p:cNvSpPr>
              <a:spLocks/>
            </p:cNvSpPr>
            <p:nvPr/>
          </p:nvSpPr>
          <p:spPr bwMode="auto">
            <a:xfrm>
              <a:off x="4578" y="3146"/>
              <a:ext cx="6" cy="1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12"/>
                </a:cxn>
                <a:cxn ang="0">
                  <a:pos x="3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lnTo>
                    <a:pt x="6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9"/>
            <p:cNvSpPr>
              <a:spLocks/>
            </p:cNvSpPr>
            <p:nvPr/>
          </p:nvSpPr>
          <p:spPr bwMode="auto">
            <a:xfrm>
              <a:off x="4587" y="3164"/>
              <a:ext cx="6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0"/>
            <p:cNvSpPr>
              <a:spLocks/>
            </p:cNvSpPr>
            <p:nvPr/>
          </p:nvSpPr>
          <p:spPr bwMode="auto">
            <a:xfrm>
              <a:off x="4581" y="3102"/>
              <a:ext cx="6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6" y="32"/>
                </a:cxn>
                <a:cxn ang="0">
                  <a:pos x="3" y="44"/>
                </a:cxn>
                <a:cxn ang="0">
                  <a:pos x="3" y="4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44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32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1"/>
            <p:cNvSpPr>
              <a:spLocks/>
            </p:cNvSpPr>
            <p:nvPr/>
          </p:nvSpPr>
          <p:spPr bwMode="auto">
            <a:xfrm>
              <a:off x="4587" y="3102"/>
              <a:ext cx="9" cy="5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9" y="14"/>
                </a:cxn>
                <a:cxn ang="0">
                  <a:pos x="9" y="29"/>
                </a:cxn>
                <a:cxn ang="0">
                  <a:pos x="6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6" y="1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9" h="56">
                  <a:moveTo>
                    <a:pt x="6" y="0"/>
                  </a:moveTo>
                  <a:lnTo>
                    <a:pt x="6" y="0"/>
                  </a:lnTo>
                  <a:lnTo>
                    <a:pt x="9" y="14"/>
                  </a:lnTo>
                  <a:lnTo>
                    <a:pt x="9" y="29"/>
                  </a:lnTo>
                  <a:lnTo>
                    <a:pt x="6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1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2"/>
            <p:cNvSpPr>
              <a:spLocks/>
            </p:cNvSpPr>
            <p:nvPr/>
          </p:nvSpPr>
          <p:spPr bwMode="auto">
            <a:xfrm>
              <a:off x="4374" y="3037"/>
              <a:ext cx="169" cy="206"/>
            </a:xfrm>
            <a:custGeom>
              <a:avLst/>
              <a:gdLst/>
              <a:ahLst/>
              <a:cxnLst>
                <a:cxn ang="0">
                  <a:pos x="68" y="203"/>
                </a:cxn>
                <a:cxn ang="0">
                  <a:pos x="83" y="197"/>
                </a:cxn>
                <a:cxn ang="0">
                  <a:pos x="83" y="194"/>
                </a:cxn>
                <a:cxn ang="0">
                  <a:pos x="80" y="183"/>
                </a:cxn>
                <a:cxn ang="0">
                  <a:pos x="86" y="183"/>
                </a:cxn>
                <a:cxn ang="0">
                  <a:pos x="95" y="177"/>
                </a:cxn>
                <a:cxn ang="0">
                  <a:pos x="95" y="168"/>
                </a:cxn>
                <a:cxn ang="0">
                  <a:pos x="92" y="159"/>
                </a:cxn>
                <a:cxn ang="0">
                  <a:pos x="107" y="156"/>
                </a:cxn>
                <a:cxn ang="0">
                  <a:pos x="109" y="153"/>
                </a:cxn>
                <a:cxn ang="0">
                  <a:pos x="109" y="138"/>
                </a:cxn>
                <a:cxn ang="0">
                  <a:pos x="118" y="138"/>
                </a:cxn>
                <a:cxn ang="0">
                  <a:pos x="130" y="133"/>
                </a:cxn>
                <a:cxn ang="0">
                  <a:pos x="133" y="127"/>
                </a:cxn>
                <a:cxn ang="0">
                  <a:pos x="133" y="115"/>
                </a:cxn>
                <a:cxn ang="0">
                  <a:pos x="124" y="109"/>
                </a:cxn>
                <a:cxn ang="0">
                  <a:pos x="139" y="106"/>
                </a:cxn>
                <a:cxn ang="0">
                  <a:pos x="142" y="100"/>
                </a:cxn>
                <a:cxn ang="0">
                  <a:pos x="136" y="85"/>
                </a:cxn>
                <a:cxn ang="0">
                  <a:pos x="145" y="79"/>
                </a:cxn>
                <a:cxn ang="0">
                  <a:pos x="148" y="62"/>
                </a:cxn>
                <a:cxn ang="0">
                  <a:pos x="139" y="56"/>
                </a:cxn>
                <a:cxn ang="0">
                  <a:pos x="154" y="50"/>
                </a:cxn>
                <a:cxn ang="0">
                  <a:pos x="154" y="35"/>
                </a:cxn>
                <a:cxn ang="0">
                  <a:pos x="166" y="32"/>
                </a:cxn>
                <a:cxn ang="0">
                  <a:pos x="169" y="20"/>
                </a:cxn>
                <a:cxn ang="0">
                  <a:pos x="166" y="18"/>
                </a:cxn>
                <a:cxn ang="0">
                  <a:pos x="151" y="9"/>
                </a:cxn>
                <a:cxn ang="0">
                  <a:pos x="139" y="3"/>
                </a:cxn>
                <a:cxn ang="0">
                  <a:pos x="124" y="0"/>
                </a:cxn>
                <a:cxn ang="0">
                  <a:pos x="109" y="3"/>
                </a:cxn>
                <a:cxn ang="0">
                  <a:pos x="89" y="18"/>
                </a:cxn>
                <a:cxn ang="0">
                  <a:pos x="71" y="32"/>
                </a:cxn>
                <a:cxn ang="0">
                  <a:pos x="44" y="71"/>
                </a:cxn>
                <a:cxn ang="0">
                  <a:pos x="26" y="91"/>
                </a:cxn>
                <a:cxn ang="0">
                  <a:pos x="12" y="115"/>
                </a:cxn>
                <a:cxn ang="0">
                  <a:pos x="0" y="141"/>
                </a:cxn>
                <a:cxn ang="0">
                  <a:pos x="3" y="162"/>
                </a:cxn>
                <a:cxn ang="0">
                  <a:pos x="6" y="171"/>
                </a:cxn>
                <a:cxn ang="0">
                  <a:pos x="29" y="197"/>
                </a:cxn>
                <a:cxn ang="0">
                  <a:pos x="44" y="203"/>
                </a:cxn>
                <a:cxn ang="0">
                  <a:pos x="59" y="203"/>
                </a:cxn>
              </a:cxnLst>
              <a:rect l="0" t="0" r="r" b="b"/>
              <a:pathLst>
                <a:path w="169" h="206">
                  <a:moveTo>
                    <a:pt x="68" y="203"/>
                  </a:moveTo>
                  <a:lnTo>
                    <a:pt x="68" y="203"/>
                  </a:lnTo>
                  <a:lnTo>
                    <a:pt x="74" y="203"/>
                  </a:lnTo>
                  <a:lnTo>
                    <a:pt x="83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1"/>
                  </a:lnTo>
                  <a:lnTo>
                    <a:pt x="80" y="183"/>
                  </a:lnTo>
                  <a:lnTo>
                    <a:pt x="80" y="183"/>
                  </a:lnTo>
                  <a:lnTo>
                    <a:pt x="86" y="183"/>
                  </a:lnTo>
                  <a:lnTo>
                    <a:pt x="95" y="177"/>
                  </a:lnTo>
                  <a:lnTo>
                    <a:pt x="95" y="177"/>
                  </a:lnTo>
                  <a:lnTo>
                    <a:pt x="95" y="171"/>
                  </a:lnTo>
                  <a:lnTo>
                    <a:pt x="95" y="168"/>
                  </a:lnTo>
                  <a:lnTo>
                    <a:pt x="92" y="159"/>
                  </a:lnTo>
                  <a:lnTo>
                    <a:pt x="92" y="159"/>
                  </a:lnTo>
                  <a:lnTo>
                    <a:pt x="101" y="159"/>
                  </a:lnTo>
                  <a:lnTo>
                    <a:pt x="107" y="156"/>
                  </a:lnTo>
                  <a:lnTo>
                    <a:pt x="109" y="153"/>
                  </a:lnTo>
                  <a:lnTo>
                    <a:pt x="109" y="153"/>
                  </a:lnTo>
                  <a:lnTo>
                    <a:pt x="112" y="147"/>
                  </a:lnTo>
                  <a:lnTo>
                    <a:pt x="109" y="138"/>
                  </a:lnTo>
                  <a:lnTo>
                    <a:pt x="109" y="138"/>
                  </a:lnTo>
                  <a:lnTo>
                    <a:pt x="118" y="138"/>
                  </a:lnTo>
                  <a:lnTo>
                    <a:pt x="124" y="135"/>
                  </a:lnTo>
                  <a:lnTo>
                    <a:pt x="130" y="133"/>
                  </a:lnTo>
                  <a:lnTo>
                    <a:pt x="133" y="127"/>
                  </a:lnTo>
                  <a:lnTo>
                    <a:pt x="133" y="127"/>
                  </a:lnTo>
                  <a:lnTo>
                    <a:pt x="133" y="121"/>
                  </a:lnTo>
                  <a:lnTo>
                    <a:pt x="133" y="115"/>
                  </a:lnTo>
                  <a:lnTo>
                    <a:pt x="124" y="109"/>
                  </a:lnTo>
                  <a:lnTo>
                    <a:pt x="124" y="109"/>
                  </a:lnTo>
                  <a:lnTo>
                    <a:pt x="136" y="109"/>
                  </a:lnTo>
                  <a:lnTo>
                    <a:pt x="139" y="106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91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45" y="79"/>
                  </a:lnTo>
                  <a:lnTo>
                    <a:pt x="148" y="71"/>
                  </a:lnTo>
                  <a:lnTo>
                    <a:pt x="148" y="62"/>
                  </a:lnTo>
                  <a:lnTo>
                    <a:pt x="139" y="56"/>
                  </a:lnTo>
                  <a:lnTo>
                    <a:pt x="139" y="56"/>
                  </a:lnTo>
                  <a:lnTo>
                    <a:pt x="148" y="53"/>
                  </a:lnTo>
                  <a:lnTo>
                    <a:pt x="154" y="50"/>
                  </a:lnTo>
                  <a:lnTo>
                    <a:pt x="154" y="44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6" y="32"/>
                  </a:lnTo>
                  <a:lnTo>
                    <a:pt x="169" y="29"/>
                  </a:lnTo>
                  <a:lnTo>
                    <a:pt x="169" y="20"/>
                  </a:lnTo>
                  <a:lnTo>
                    <a:pt x="169" y="20"/>
                  </a:lnTo>
                  <a:lnTo>
                    <a:pt x="166" y="18"/>
                  </a:lnTo>
                  <a:lnTo>
                    <a:pt x="160" y="15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39" y="3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18" y="0"/>
                  </a:lnTo>
                  <a:lnTo>
                    <a:pt x="109" y="3"/>
                  </a:lnTo>
                  <a:lnTo>
                    <a:pt x="109" y="3"/>
                  </a:lnTo>
                  <a:lnTo>
                    <a:pt x="89" y="18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56" y="53"/>
                  </a:lnTo>
                  <a:lnTo>
                    <a:pt x="44" y="71"/>
                  </a:lnTo>
                  <a:lnTo>
                    <a:pt x="44" y="71"/>
                  </a:lnTo>
                  <a:lnTo>
                    <a:pt x="26" y="91"/>
                  </a:lnTo>
                  <a:lnTo>
                    <a:pt x="12" y="115"/>
                  </a:lnTo>
                  <a:lnTo>
                    <a:pt x="12" y="115"/>
                  </a:lnTo>
                  <a:lnTo>
                    <a:pt x="6" y="130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3" y="162"/>
                  </a:lnTo>
                  <a:lnTo>
                    <a:pt x="6" y="171"/>
                  </a:lnTo>
                  <a:lnTo>
                    <a:pt x="6" y="171"/>
                  </a:lnTo>
                  <a:lnTo>
                    <a:pt x="18" y="186"/>
                  </a:lnTo>
                  <a:lnTo>
                    <a:pt x="29" y="197"/>
                  </a:lnTo>
                  <a:lnTo>
                    <a:pt x="29" y="197"/>
                  </a:lnTo>
                  <a:lnTo>
                    <a:pt x="44" y="203"/>
                  </a:lnTo>
                  <a:lnTo>
                    <a:pt x="53" y="206"/>
                  </a:lnTo>
                  <a:lnTo>
                    <a:pt x="59" y="203"/>
                  </a:lnTo>
                  <a:lnTo>
                    <a:pt x="68" y="203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3"/>
            <p:cNvSpPr>
              <a:spLocks/>
            </p:cNvSpPr>
            <p:nvPr/>
          </p:nvSpPr>
          <p:spPr bwMode="auto">
            <a:xfrm>
              <a:off x="4312" y="2786"/>
              <a:ext cx="219" cy="52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41" y="62"/>
                </a:cxn>
                <a:cxn ang="0">
                  <a:pos x="20" y="127"/>
                </a:cxn>
                <a:cxn ang="0">
                  <a:pos x="3" y="207"/>
                </a:cxn>
                <a:cxn ang="0">
                  <a:pos x="0" y="227"/>
                </a:cxn>
                <a:cxn ang="0">
                  <a:pos x="6" y="271"/>
                </a:cxn>
                <a:cxn ang="0">
                  <a:pos x="23" y="342"/>
                </a:cxn>
                <a:cxn ang="0">
                  <a:pos x="80" y="472"/>
                </a:cxn>
                <a:cxn ang="0">
                  <a:pos x="100" y="522"/>
                </a:cxn>
                <a:cxn ang="0">
                  <a:pos x="106" y="519"/>
                </a:cxn>
                <a:cxn ang="0">
                  <a:pos x="124" y="498"/>
                </a:cxn>
                <a:cxn ang="0">
                  <a:pos x="130" y="478"/>
                </a:cxn>
                <a:cxn ang="0">
                  <a:pos x="130" y="463"/>
                </a:cxn>
                <a:cxn ang="0">
                  <a:pos x="133" y="413"/>
                </a:cxn>
                <a:cxn ang="0">
                  <a:pos x="157" y="384"/>
                </a:cxn>
                <a:cxn ang="0">
                  <a:pos x="171" y="366"/>
                </a:cxn>
                <a:cxn ang="0">
                  <a:pos x="180" y="336"/>
                </a:cxn>
                <a:cxn ang="0">
                  <a:pos x="177" y="319"/>
                </a:cxn>
                <a:cxn ang="0">
                  <a:pos x="177" y="304"/>
                </a:cxn>
                <a:cxn ang="0">
                  <a:pos x="192" y="286"/>
                </a:cxn>
                <a:cxn ang="0">
                  <a:pos x="201" y="277"/>
                </a:cxn>
                <a:cxn ang="0">
                  <a:pos x="219" y="257"/>
                </a:cxn>
                <a:cxn ang="0">
                  <a:pos x="204" y="248"/>
                </a:cxn>
                <a:cxn ang="0">
                  <a:pos x="139" y="192"/>
                </a:cxn>
                <a:cxn ang="0">
                  <a:pos x="115" y="159"/>
                </a:cxn>
                <a:cxn ang="0">
                  <a:pos x="118" y="156"/>
                </a:cxn>
                <a:cxn ang="0">
                  <a:pos x="121" y="151"/>
                </a:cxn>
                <a:cxn ang="0">
                  <a:pos x="103" y="142"/>
                </a:cxn>
                <a:cxn ang="0">
                  <a:pos x="109" y="136"/>
                </a:cxn>
                <a:cxn ang="0">
                  <a:pos x="109" y="121"/>
                </a:cxn>
                <a:cxn ang="0">
                  <a:pos x="109" y="112"/>
                </a:cxn>
                <a:cxn ang="0">
                  <a:pos x="115" y="80"/>
                </a:cxn>
                <a:cxn ang="0">
                  <a:pos x="130" y="39"/>
                </a:cxn>
                <a:cxn ang="0">
                  <a:pos x="130" y="33"/>
                </a:cxn>
                <a:cxn ang="0">
                  <a:pos x="115" y="21"/>
                </a:cxn>
                <a:cxn ang="0">
                  <a:pos x="80" y="3"/>
                </a:cxn>
                <a:cxn ang="0">
                  <a:pos x="71" y="0"/>
                </a:cxn>
              </a:cxnLst>
              <a:rect l="0" t="0" r="r" b="b"/>
              <a:pathLst>
                <a:path w="219" h="522">
                  <a:moveTo>
                    <a:pt x="71" y="0"/>
                  </a:moveTo>
                  <a:lnTo>
                    <a:pt x="71" y="0"/>
                  </a:lnTo>
                  <a:lnTo>
                    <a:pt x="62" y="18"/>
                  </a:lnTo>
                  <a:lnTo>
                    <a:pt x="41" y="62"/>
                  </a:lnTo>
                  <a:lnTo>
                    <a:pt x="29" y="92"/>
                  </a:lnTo>
                  <a:lnTo>
                    <a:pt x="20" y="127"/>
                  </a:lnTo>
                  <a:lnTo>
                    <a:pt x="8" y="165"/>
                  </a:lnTo>
                  <a:lnTo>
                    <a:pt x="3" y="207"/>
                  </a:lnTo>
                  <a:lnTo>
                    <a:pt x="3" y="207"/>
                  </a:lnTo>
                  <a:lnTo>
                    <a:pt x="0" y="227"/>
                  </a:lnTo>
                  <a:lnTo>
                    <a:pt x="3" y="248"/>
                  </a:lnTo>
                  <a:lnTo>
                    <a:pt x="6" y="271"/>
                  </a:lnTo>
                  <a:lnTo>
                    <a:pt x="8" y="295"/>
                  </a:lnTo>
                  <a:lnTo>
                    <a:pt x="23" y="342"/>
                  </a:lnTo>
                  <a:lnTo>
                    <a:pt x="41" y="389"/>
                  </a:lnTo>
                  <a:lnTo>
                    <a:pt x="80" y="472"/>
                  </a:lnTo>
                  <a:lnTo>
                    <a:pt x="91" y="501"/>
                  </a:lnTo>
                  <a:lnTo>
                    <a:pt x="100" y="522"/>
                  </a:lnTo>
                  <a:lnTo>
                    <a:pt x="100" y="522"/>
                  </a:lnTo>
                  <a:lnTo>
                    <a:pt x="106" y="519"/>
                  </a:lnTo>
                  <a:lnTo>
                    <a:pt x="118" y="507"/>
                  </a:lnTo>
                  <a:lnTo>
                    <a:pt x="124" y="498"/>
                  </a:lnTo>
                  <a:lnTo>
                    <a:pt x="127" y="490"/>
                  </a:lnTo>
                  <a:lnTo>
                    <a:pt x="130" y="478"/>
                  </a:lnTo>
                  <a:lnTo>
                    <a:pt x="130" y="463"/>
                  </a:lnTo>
                  <a:lnTo>
                    <a:pt x="130" y="463"/>
                  </a:lnTo>
                  <a:lnTo>
                    <a:pt x="130" y="437"/>
                  </a:lnTo>
                  <a:lnTo>
                    <a:pt x="133" y="413"/>
                  </a:lnTo>
                  <a:lnTo>
                    <a:pt x="142" y="398"/>
                  </a:lnTo>
                  <a:lnTo>
                    <a:pt x="157" y="384"/>
                  </a:lnTo>
                  <a:lnTo>
                    <a:pt x="157" y="384"/>
                  </a:lnTo>
                  <a:lnTo>
                    <a:pt x="171" y="366"/>
                  </a:lnTo>
                  <a:lnTo>
                    <a:pt x="177" y="351"/>
                  </a:lnTo>
                  <a:lnTo>
                    <a:pt x="180" y="336"/>
                  </a:lnTo>
                  <a:lnTo>
                    <a:pt x="177" y="319"/>
                  </a:lnTo>
                  <a:lnTo>
                    <a:pt x="177" y="319"/>
                  </a:lnTo>
                  <a:lnTo>
                    <a:pt x="174" y="310"/>
                  </a:lnTo>
                  <a:lnTo>
                    <a:pt x="177" y="304"/>
                  </a:lnTo>
                  <a:lnTo>
                    <a:pt x="183" y="292"/>
                  </a:lnTo>
                  <a:lnTo>
                    <a:pt x="192" y="286"/>
                  </a:lnTo>
                  <a:lnTo>
                    <a:pt x="201" y="277"/>
                  </a:lnTo>
                  <a:lnTo>
                    <a:pt x="201" y="277"/>
                  </a:lnTo>
                  <a:lnTo>
                    <a:pt x="213" y="266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04" y="248"/>
                  </a:lnTo>
                  <a:lnTo>
                    <a:pt x="171" y="221"/>
                  </a:lnTo>
                  <a:lnTo>
                    <a:pt x="139" y="192"/>
                  </a:lnTo>
                  <a:lnTo>
                    <a:pt x="124" y="174"/>
                  </a:lnTo>
                  <a:lnTo>
                    <a:pt x="115" y="159"/>
                  </a:lnTo>
                  <a:lnTo>
                    <a:pt x="115" y="159"/>
                  </a:lnTo>
                  <a:lnTo>
                    <a:pt x="118" y="156"/>
                  </a:lnTo>
                  <a:lnTo>
                    <a:pt x="121" y="154"/>
                  </a:lnTo>
                  <a:lnTo>
                    <a:pt x="121" y="151"/>
                  </a:lnTo>
                  <a:lnTo>
                    <a:pt x="118" y="148"/>
                  </a:lnTo>
                  <a:lnTo>
                    <a:pt x="103" y="142"/>
                  </a:lnTo>
                  <a:lnTo>
                    <a:pt x="103" y="142"/>
                  </a:lnTo>
                  <a:lnTo>
                    <a:pt x="109" y="136"/>
                  </a:lnTo>
                  <a:lnTo>
                    <a:pt x="112" y="130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12"/>
                  </a:lnTo>
                  <a:lnTo>
                    <a:pt x="109" y="103"/>
                  </a:lnTo>
                  <a:lnTo>
                    <a:pt x="115" y="80"/>
                  </a:lnTo>
                  <a:lnTo>
                    <a:pt x="121" y="56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0" y="33"/>
                  </a:lnTo>
                  <a:lnTo>
                    <a:pt x="124" y="27"/>
                  </a:lnTo>
                  <a:lnTo>
                    <a:pt x="115" y="21"/>
                  </a:lnTo>
                  <a:lnTo>
                    <a:pt x="103" y="12"/>
                  </a:lnTo>
                  <a:lnTo>
                    <a:pt x="80" y="3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4"/>
            <p:cNvSpPr>
              <a:spLocks/>
            </p:cNvSpPr>
            <p:nvPr/>
          </p:nvSpPr>
          <p:spPr bwMode="auto">
            <a:xfrm>
              <a:off x="4398" y="2713"/>
              <a:ext cx="29" cy="7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4" y="14"/>
                </a:cxn>
                <a:cxn ang="0">
                  <a:pos x="2" y="35"/>
                </a:cxn>
                <a:cxn ang="0">
                  <a:pos x="2" y="44"/>
                </a:cxn>
                <a:cxn ang="0">
                  <a:pos x="0" y="53"/>
                </a:cxn>
                <a:cxn ang="0">
                  <a:pos x="2" y="64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8" y="76"/>
                </a:cxn>
                <a:cxn ang="0">
                  <a:pos x="11" y="76"/>
                </a:cxn>
                <a:cxn ang="0">
                  <a:pos x="11" y="73"/>
                </a:cxn>
                <a:cxn ang="0">
                  <a:pos x="11" y="73"/>
                </a:cxn>
                <a:cxn ang="0">
                  <a:pos x="5" y="58"/>
                </a:cxn>
                <a:cxn ang="0">
                  <a:pos x="2" y="53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5" y="32"/>
                </a:cxn>
                <a:cxn ang="0">
                  <a:pos x="11" y="2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29" h="76">
                  <a:moveTo>
                    <a:pt x="26" y="0"/>
                  </a:moveTo>
                  <a:lnTo>
                    <a:pt x="26" y="0"/>
                  </a:lnTo>
                  <a:lnTo>
                    <a:pt x="14" y="14"/>
                  </a:lnTo>
                  <a:lnTo>
                    <a:pt x="2" y="35"/>
                  </a:lnTo>
                  <a:lnTo>
                    <a:pt x="2" y="44"/>
                  </a:lnTo>
                  <a:lnTo>
                    <a:pt x="0" y="53"/>
                  </a:lnTo>
                  <a:lnTo>
                    <a:pt x="2" y="64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8" y="76"/>
                  </a:lnTo>
                  <a:lnTo>
                    <a:pt x="11" y="76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5" y="58"/>
                  </a:lnTo>
                  <a:lnTo>
                    <a:pt x="2" y="53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5" y="32"/>
                  </a:lnTo>
                  <a:lnTo>
                    <a:pt x="11" y="2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5"/>
            <p:cNvSpPr>
              <a:spLocks/>
            </p:cNvSpPr>
            <p:nvPr/>
          </p:nvSpPr>
          <p:spPr bwMode="auto">
            <a:xfrm>
              <a:off x="4421" y="2769"/>
              <a:ext cx="60" cy="47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57" y="17"/>
                </a:cxn>
                <a:cxn ang="0">
                  <a:pos x="54" y="26"/>
                </a:cxn>
                <a:cxn ang="0">
                  <a:pos x="48" y="32"/>
                </a:cxn>
                <a:cxn ang="0">
                  <a:pos x="48" y="32"/>
                </a:cxn>
                <a:cxn ang="0">
                  <a:pos x="39" y="35"/>
                </a:cxn>
                <a:cxn ang="0">
                  <a:pos x="30" y="38"/>
                </a:cxn>
                <a:cxn ang="0">
                  <a:pos x="30" y="38"/>
                </a:cxn>
                <a:cxn ang="0">
                  <a:pos x="18" y="41"/>
                </a:cxn>
                <a:cxn ang="0">
                  <a:pos x="12" y="41"/>
                </a:cxn>
                <a:cxn ang="0">
                  <a:pos x="9" y="38"/>
                </a:cxn>
                <a:cxn ang="0">
                  <a:pos x="9" y="38"/>
                </a:cxn>
                <a:cxn ang="0">
                  <a:pos x="6" y="38"/>
                </a:cxn>
                <a:cxn ang="0">
                  <a:pos x="3" y="38"/>
                </a:cxn>
                <a:cxn ang="0">
                  <a:pos x="0" y="41"/>
                </a:cxn>
                <a:cxn ang="0">
                  <a:pos x="0" y="44"/>
                </a:cxn>
                <a:cxn ang="0">
                  <a:pos x="3" y="47"/>
                </a:cxn>
                <a:cxn ang="0">
                  <a:pos x="6" y="47"/>
                </a:cxn>
                <a:cxn ang="0">
                  <a:pos x="6" y="47"/>
                </a:cxn>
                <a:cxn ang="0">
                  <a:pos x="18" y="47"/>
                </a:cxn>
                <a:cxn ang="0">
                  <a:pos x="18" y="47"/>
                </a:cxn>
                <a:cxn ang="0">
                  <a:pos x="30" y="44"/>
                </a:cxn>
                <a:cxn ang="0">
                  <a:pos x="30" y="44"/>
                </a:cxn>
                <a:cxn ang="0">
                  <a:pos x="39" y="41"/>
                </a:cxn>
                <a:cxn ang="0">
                  <a:pos x="48" y="35"/>
                </a:cxn>
                <a:cxn ang="0">
                  <a:pos x="48" y="35"/>
                </a:cxn>
                <a:cxn ang="0">
                  <a:pos x="54" y="29"/>
                </a:cxn>
                <a:cxn ang="0">
                  <a:pos x="60" y="20"/>
                </a:cxn>
                <a:cxn ang="0">
                  <a:pos x="60" y="8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60" h="47">
                  <a:moveTo>
                    <a:pt x="60" y="0"/>
                  </a:moveTo>
                  <a:lnTo>
                    <a:pt x="60" y="0"/>
                  </a:lnTo>
                  <a:lnTo>
                    <a:pt x="57" y="17"/>
                  </a:lnTo>
                  <a:lnTo>
                    <a:pt x="54" y="26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39" y="35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18" y="41"/>
                  </a:lnTo>
                  <a:lnTo>
                    <a:pt x="12" y="41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3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9" y="41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54" y="29"/>
                  </a:lnTo>
                  <a:lnTo>
                    <a:pt x="60" y="20"/>
                  </a:lnTo>
                  <a:lnTo>
                    <a:pt x="60" y="8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6"/>
            <p:cNvSpPr>
              <a:spLocks/>
            </p:cNvSpPr>
            <p:nvPr/>
          </p:nvSpPr>
          <p:spPr bwMode="auto">
            <a:xfrm>
              <a:off x="4341" y="2922"/>
              <a:ext cx="80" cy="62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0" y="0"/>
                </a:cxn>
                <a:cxn ang="0">
                  <a:pos x="74" y="9"/>
                </a:cxn>
                <a:cxn ang="0">
                  <a:pos x="65" y="12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21" y="26"/>
                </a:cxn>
                <a:cxn ang="0">
                  <a:pos x="21" y="26"/>
                </a:cxn>
                <a:cxn ang="0">
                  <a:pos x="12" y="32"/>
                </a:cxn>
                <a:cxn ang="0">
                  <a:pos x="6" y="41"/>
                </a:cxn>
                <a:cxn ang="0">
                  <a:pos x="3" y="4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3" y="62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9" y="50"/>
                </a:cxn>
                <a:cxn ang="0">
                  <a:pos x="12" y="41"/>
                </a:cxn>
                <a:cxn ang="0">
                  <a:pos x="15" y="35"/>
                </a:cxn>
                <a:cxn ang="0">
                  <a:pos x="24" y="32"/>
                </a:cxn>
                <a:cxn ang="0">
                  <a:pos x="39" y="23"/>
                </a:cxn>
                <a:cxn ang="0">
                  <a:pos x="54" y="20"/>
                </a:cxn>
                <a:cxn ang="0">
                  <a:pos x="54" y="20"/>
                </a:cxn>
                <a:cxn ang="0">
                  <a:pos x="68" y="12"/>
                </a:cxn>
                <a:cxn ang="0">
                  <a:pos x="77" y="9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0" h="62">
                  <a:moveTo>
                    <a:pt x="80" y="0"/>
                  </a:moveTo>
                  <a:lnTo>
                    <a:pt x="80" y="0"/>
                  </a:lnTo>
                  <a:lnTo>
                    <a:pt x="74" y="9"/>
                  </a:lnTo>
                  <a:lnTo>
                    <a:pt x="65" y="12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12" y="32"/>
                  </a:lnTo>
                  <a:lnTo>
                    <a:pt x="6" y="41"/>
                  </a:lnTo>
                  <a:lnTo>
                    <a:pt x="3" y="4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3" y="62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9" y="50"/>
                  </a:lnTo>
                  <a:lnTo>
                    <a:pt x="12" y="41"/>
                  </a:lnTo>
                  <a:lnTo>
                    <a:pt x="15" y="35"/>
                  </a:lnTo>
                  <a:lnTo>
                    <a:pt x="24" y="32"/>
                  </a:lnTo>
                  <a:lnTo>
                    <a:pt x="39" y="23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68" y="12"/>
                  </a:lnTo>
                  <a:lnTo>
                    <a:pt x="77" y="9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7"/>
            <p:cNvSpPr>
              <a:spLocks/>
            </p:cNvSpPr>
            <p:nvPr/>
          </p:nvSpPr>
          <p:spPr bwMode="auto">
            <a:xfrm>
              <a:off x="4492" y="2406"/>
              <a:ext cx="122" cy="91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85"/>
                </a:cxn>
                <a:cxn ang="0">
                  <a:pos x="0" y="77"/>
                </a:cxn>
                <a:cxn ang="0">
                  <a:pos x="3" y="65"/>
                </a:cxn>
                <a:cxn ang="0">
                  <a:pos x="6" y="53"/>
                </a:cxn>
                <a:cxn ang="0">
                  <a:pos x="15" y="38"/>
                </a:cxn>
                <a:cxn ang="0">
                  <a:pos x="27" y="23"/>
                </a:cxn>
                <a:cxn ang="0">
                  <a:pos x="45" y="12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71" y="3"/>
                </a:cxn>
                <a:cxn ang="0">
                  <a:pos x="89" y="12"/>
                </a:cxn>
                <a:cxn ang="0">
                  <a:pos x="107" y="23"/>
                </a:cxn>
                <a:cxn ang="0">
                  <a:pos x="116" y="32"/>
                </a:cxn>
                <a:cxn ang="0">
                  <a:pos x="122" y="44"/>
                </a:cxn>
                <a:cxn ang="0">
                  <a:pos x="122" y="50"/>
                </a:cxn>
                <a:cxn ang="0">
                  <a:pos x="122" y="50"/>
                </a:cxn>
                <a:cxn ang="0">
                  <a:pos x="119" y="47"/>
                </a:cxn>
                <a:cxn ang="0">
                  <a:pos x="113" y="41"/>
                </a:cxn>
                <a:cxn ang="0">
                  <a:pos x="98" y="35"/>
                </a:cxn>
                <a:cxn ang="0">
                  <a:pos x="89" y="35"/>
                </a:cxn>
                <a:cxn ang="0">
                  <a:pos x="77" y="35"/>
                </a:cxn>
                <a:cxn ang="0">
                  <a:pos x="77" y="35"/>
                </a:cxn>
                <a:cxn ang="0">
                  <a:pos x="54" y="41"/>
                </a:cxn>
                <a:cxn ang="0">
                  <a:pos x="36" y="50"/>
                </a:cxn>
                <a:cxn ang="0">
                  <a:pos x="18" y="65"/>
                </a:cxn>
                <a:cxn ang="0">
                  <a:pos x="0" y="91"/>
                </a:cxn>
                <a:cxn ang="0">
                  <a:pos x="0" y="85"/>
                </a:cxn>
              </a:cxnLst>
              <a:rect l="0" t="0" r="r" b="b"/>
              <a:pathLst>
                <a:path w="122" h="91">
                  <a:moveTo>
                    <a:pt x="0" y="85"/>
                  </a:moveTo>
                  <a:lnTo>
                    <a:pt x="0" y="85"/>
                  </a:lnTo>
                  <a:lnTo>
                    <a:pt x="0" y="77"/>
                  </a:lnTo>
                  <a:lnTo>
                    <a:pt x="3" y="65"/>
                  </a:lnTo>
                  <a:lnTo>
                    <a:pt x="6" y="53"/>
                  </a:lnTo>
                  <a:lnTo>
                    <a:pt x="15" y="38"/>
                  </a:lnTo>
                  <a:lnTo>
                    <a:pt x="27" y="23"/>
                  </a:lnTo>
                  <a:lnTo>
                    <a:pt x="45" y="1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3"/>
                  </a:lnTo>
                  <a:lnTo>
                    <a:pt x="89" y="12"/>
                  </a:lnTo>
                  <a:lnTo>
                    <a:pt x="107" y="23"/>
                  </a:lnTo>
                  <a:lnTo>
                    <a:pt x="116" y="32"/>
                  </a:lnTo>
                  <a:lnTo>
                    <a:pt x="122" y="44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19" y="47"/>
                  </a:lnTo>
                  <a:lnTo>
                    <a:pt x="113" y="41"/>
                  </a:lnTo>
                  <a:lnTo>
                    <a:pt x="98" y="35"/>
                  </a:lnTo>
                  <a:lnTo>
                    <a:pt x="89" y="35"/>
                  </a:lnTo>
                  <a:lnTo>
                    <a:pt x="77" y="35"/>
                  </a:lnTo>
                  <a:lnTo>
                    <a:pt x="77" y="35"/>
                  </a:lnTo>
                  <a:lnTo>
                    <a:pt x="54" y="41"/>
                  </a:lnTo>
                  <a:lnTo>
                    <a:pt x="36" y="50"/>
                  </a:lnTo>
                  <a:lnTo>
                    <a:pt x="18" y="65"/>
                  </a:lnTo>
                  <a:lnTo>
                    <a:pt x="0" y="9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DDA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8"/>
            <p:cNvSpPr>
              <a:spLocks/>
            </p:cNvSpPr>
            <p:nvPr/>
          </p:nvSpPr>
          <p:spPr bwMode="auto">
            <a:xfrm>
              <a:off x="4555" y="2415"/>
              <a:ext cx="14" cy="20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14" y="9"/>
                </a:cxn>
                <a:cxn ang="0">
                  <a:pos x="14" y="14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6" y="17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8" y="3"/>
                </a:cxn>
                <a:cxn ang="0">
                  <a:pos x="14" y="9"/>
                </a:cxn>
                <a:cxn ang="0">
                  <a:pos x="14" y="9"/>
                </a:cxn>
              </a:cxnLst>
              <a:rect l="0" t="0" r="r" b="b"/>
              <a:pathLst>
                <a:path w="14" h="20">
                  <a:moveTo>
                    <a:pt x="14" y="9"/>
                  </a:moveTo>
                  <a:lnTo>
                    <a:pt x="14" y="9"/>
                  </a:lnTo>
                  <a:lnTo>
                    <a:pt x="14" y="14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8" y="3"/>
                  </a:lnTo>
                  <a:lnTo>
                    <a:pt x="14" y="9"/>
                  </a:lnTo>
                  <a:lnTo>
                    <a:pt x="14" y="9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9"/>
            <p:cNvSpPr>
              <a:spLocks/>
            </p:cNvSpPr>
            <p:nvPr/>
          </p:nvSpPr>
          <p:spPr bwMode="auto">
            <a:xfrm>
              <a:off x="4558" y="2421"/>
              <a:ext cx="3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0"/>
            <p:cNvSpPr>
              <a:spLocks/>
            </p:cNvSpPr>
            <p:nvPr/>
          </p:nvSpPr>
          <p:spPr bwMode="auto">
            <a:xfrm>
              <a:off x="4575" y="2421"/>
              <a:ext cx="15" cy="14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5" y="8"/>
                </a:cxn>
                <a:cxn ang="0">
                  <a:pos x="15" y="14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3"/>
                </a:cxn>
                <a:cxn ang="0">
                  <a:pos x="15" y="8"/>
                </a:cxn>
                <a:cxn ang="0">
                  <a:pos x="15" y="8"/>
                </a:cxn>
              </a:cxnLst>
              <a:rect l="0" t="0" r="r" b="b"/>
              <a:pathLst>
                <a:path w="15" h="14">
                  <a:moveTo>
                    <a:pt x="15" y="8"/>
                  </a:moveTo>
                  <a:lnTo>
                    <a:pt x="15" y="8"/>
                  </a:lnTo>
                  <a:lnTo>
                    <a:pt x="15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3"/>
                  </a:lnTo>
                  <a:lnTo>
                    <a:pt x="15" y="8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1"/>
            <p:cNvSpPr>
              <a:spLocks/>
            </p:cNvSpPr>
            <p:nvPr/>
          </p:nvSpPr>
          <p:spPr bwMode="auto">
            <a:xfrm>
              <a:off x="4581" y="2427"/>
              <a:ext cx="3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2"/>
            <p:cNvSpPr>
              <a:spLocks/>
            </p:cNvSpPr>
            <p:nvPr/>
          </p:nvSpPr>
          <p:spPr bwMode="auto">
            <a:xfrm>
              <a:off x="4534" y="2429"/>
              <a:ext cx="15" cy="15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0"/>
                </a:cxn>
                <a:cxn ang="0">
                  <a:pos x="15" y="6"/>
                </a:cxn>
                <a:cxn ang="0">
                  <a:pos x="15" y="6"/>
                </a:cxn>
              </a:cxnLst>
              <a:rect l="0" t="0" r="r" b="b"/>
              <a:pathLst>
                <a:path w="15" h="15">
                  <a:moveTo>
                    <a:pt x="15" y="6"/>
                  </a:moveTo>
                  <a:lnTo>
                    <a:pt x="15" y="6"/>
                  </a:lnTo>
                  <a:lnTo>
                    <a:pt x="15" y="12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3"/>
            <p:cNvSpPr>
              <a:spLocks/>
            </p:cNvSpPr>
            <p:nvPr/>
          </p:nvSpPr>
          <p:spPr bwMode="auto">
            <a:xfrm>
              <a:off x="4540" y="2432"/>
              <a:ext cx="3" cy="3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4"/>
            <p:cNvSpPr>
              <a:spLocks/>
            </p:cNvSpPr>
            <p:nvPr/>
          </p:nvSpPr>
          <p:spPr bwMode="auto">
            <a:xfrm>
              <a:off x="4501" y="2429"/>
              <a:ext cx="33" cy="3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" y="39"/>
                </a:cxn>
                <a:cxn ang="0">
                  <a:pos x="12" y="39"/>
                </a:cxn>
                <a:cxn ang="0">
                  <a:pos x="18" y="33"/>
                </a:cxn>
                <a:cxn ang="0">
                  <a:pos x="33" y="2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2" y="6"/>
                </a:cxn>
                <a:cxn ang="0">
                  <a:pos x="6" y="15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33" h="39">
                  <a:moveTo>
                    <a:pt x="0" y="24"/>
                  </a:moveTo>
                  <a:lnTo>
                    <a:pt x="12" y="39"/>
                  </a:lnTo>
                  <a:lnTo>
                    <a:pt x="12" y="39"/>
                  </a:lnTo>
                  <a:lnTo>
                    <a:pt x="18" y="33"/>
                  </a:lnTo>
                  <a:lnTo>
                    <a:pt x="33" y="2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6" y="15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CB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5"/>
            <p:cNvSpPr>
              <a:spLocks/>
            </p:cNvSpPr>
            <p:nvPr/>
          </p:nvSpPr>
          <p:spPr bwMode="auto">
            <a:xfrm>
              <a:off x="4569" y="2444"/>
              <a:ext cx="86" cy="16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2" y="3"/>
                </a:cxn>
                <a:cxn ang="0">
                  <a:pos x="24" y="6"/>
                </a:cxn>
                <a:cxn ang="0">
                  <a:pos x="36" y="12"/>
                </a:cxn>
                <a:cxn ang="0">
                  <a:pos x="48" y="18"/>
                </a:cxn>
                <a:cxn ang="0">
                  <a:pos x="63" y="39"/>
                </a:cxn>
                <a:cxn ang="0">
                  <a:pos x="75" y="59"/>
                </a:cxn>
                <a:cxn ang="0">
                  <a:pos x="75" y="59"/>
                </a:cxn>
                <a:cxn ang="0">
                  <a:pos x="80" y="74"/>
                </a:cxn>
                <a:cxn ang="0">
                  <a:pos x="80" y="89"/>
                </a:cxn>
                <a:cxn ang="0">
                  <a:pos x="80" y="103"/>
                </a:cxn>
                <a:cxn ang="0">
                  <a:pos x="77" y="115"/>
                </a:cxn>
                <a:cxn ang="0">
                  <a:pos x="66" y="142"/>
                </a:cxn>
                <a:cxn ang="0">
                  <a:pos x="48" y="165"/>
                </a:cxn>
                <a:cxn ang="0">
                  <a:pos x="48" y="165"/>
                </a:cxn>
                <a:cxn ang="0">
                  <a:pos x="51" y="165"/>
                </a:cxn>
                <a:cxn ang="0">
                  <a:pos x="51" y="165"/>
                </a:cxn>
                <a:cxn ang="0">
                  <a:pos x="69" y="139"/>
                </a:cxn>
                <a:cxn ang="0">
                  <a:pos x="77" y="127"/>
                </a:cxn>
                <a:cxn ang="0">
                  <a:pos x="80" y="112"/>
                </a:cxn>
                <a:cxn ang="0">
                  <a:pos x="83" y="98"/>
                </a:cxn>
                <a:cxn ang="0">
                  <a:pos x="86" y="86"/>
                </a:cxn>
                <a:cxn ang="0">
                  <a:pos x="83" y="68"/>
                </a:cxn>
                <a:cxn ang="0">
                  <a:pos x="80" y="53"/>
                </a:cxn>
                <a:cxn ang="0">
                  <a:pos x="80" y="53"/>
                </a:cxn>
                <a:cxn ang="0">
                  <a:pos x="75" y="42"/>
                </a:cxn>
                <a:cxn ang="0">
                  <a:pos x="69" y="33"/>
                </a:cxn>
                <a:cxn ang="0">
                  <a:pos x="60" y="21"/>
                </a:cxn>
                <a:cxn ang="0">
                  <a:pos x="48" y="12"/>
                </a:cxn>
                <a:cxn ang="0">
                  <a:pos x="36" y="6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6" h="165">
                  <a:moveTo>
                    <a:pt x="0" y="6"/>
                  </a:moveTo>
                  <a:lnTo>
                    <a:pt x="0" y="6"/>
                  </a:lnTo>
                  <a:lnTo>
                    <a:pt x="12" y="3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48" y="18"/>
                  </a:lnTo>
                  <a:lnTo>
                    <a:pt x="63" y="3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80" y="74"/>
                  </a:lnTo>
                  <a:lnTo>
                    <a:pt x="80" y="89"/>
                  </a:lnTo>
                  <a:lnTo>
                    <a:pt x="80" y="103"/>
                  </a:lnTo>
                  <a:lnTo>
                    <a:pt x="77" y="115"/>
                  </a:lnTo>
                  <a:lnTo>
                    <a:pt x="66" y="142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51" y="165"/>
                  </a:lnTo>
                  <a:lnTo>
                    <a:pt x="51" y="165"/>
                  </a:lnTo>
                  <a:lnTo>
                    <a:pt x="69" y="139"/>
                  </a:lnTo>
                  <a:lnTo>
                    <a:pt x="77" y="127"/>
                  </a:lnTo>
                  <a:lnTo>
                    <a:pt x="80" y="112"/>
                  </a:lnTo>
                  <a:lnTo>
                    <a:pt x="83" y="98"/>
                  </a:lnTo>
                  <a:lnTo>
                    <a:pt x="86" y="86"/>
                  </a:lnTo>
                  <a:lnTo>
                    <a:pt x="83" y="68"/>
                  </a:lnTo>
                  <a:lnTo>
                    <a:pt x="80" y="53"/>
                  </a:lnTo>
                  <a:lnTo>
                    <a:pt x="80" y="53"/>
                  </a:lnTo>
                  <a:lnTo>
                    <a:pt x="75" y="42"/>
                  </a:lnTo>
                  <a:lnTo>
                    <a:pt x="69" y="33"/>
                  </a:lnTo>
                  <a:lnTo>
                    <a:pt x="60" y="21"/>
                  </a:lnTo>
                  <a:lnTo>
                    <a:pt x="48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6"/>
            <p:cNvSpPr>
              <a:spLocks/>
            </p:cNvSpPr>
            <p:nvPr/>
          </p:nvSpPr>
          <p:spPr bwMode="auto">
            <a:xfrm>
              <a:off x="4596" y="2960"/>
              <a:ext cx="68" cy="30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6" y="21"/>
                </a:cxn>
                <a:cxn ang="0">
                  <a:pos x="12" y="39"/>
                </a:cxn>
                <a:cxn ang="0">
                  <a:pos x="30" y="77"/>
                </a:cxn>
                <a:cxn ang="0">
                  <a:pos x="30" y="77"/>
                </a:cxn>
                <a:cxn ang="0">
                  <a:pos x="39" y="115"/>
                </a:cxn>
                <a:cxn ang="0">
                  <a:pos x="48" y="153"/>
                </a:cxn>
                <a:cxn ang="0">
                  <a:pos x="48" y="153"/>
                </a:cxn>
                <a:cxn ang="0">
                  <a:pos x="56" y="224"/>
                </a:cxn>
                <a:cxn ang="0">
                  <a:pos x="65" y="298"/>
                </a:cxn>
                <a:cxn ang="0">
                  <a:pos x="65" y="298"/>
                </a:cxn>
                <a:cxn ang="0">
                  <a:pos x="65" y="301"/>
                </a:cxn>
                <a:cxn ang="0">
                  <a:pos x="68" y="298"/>
                </a:cxn>
                <a:cxn ang="0">
                  <a:pos x="68" y="298"/>
                </a:cxn>
                <a:cxn ang="0">
                  <a:pos x="68" y="263"/>
                </a:cxn>
                <a:cxn ang="0">
                  <a:pos x="65" y="224"/>
                </a:cxn>
                <a:cxn ang="0">
                  <a:pos x="53" y="153"/>
                </a:cxn>
                <a:cxn ang="0">
                  <a:pos x="53" y="153"/>
                </a:cxn>
                <a:cxn ang="0">
                  <a:pos x="48" y="115"/>
                </a:cxn>
                <a:cxn ang="0">
                  <a:pos x="36" y="74"/>
                </a:cxn>
                <a:cxn ang="0">
                  <a:pos x="24" y="39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68" h="301">
                  <a:moveTo>
                    <a:pt x="0" y="3"/>
                  </a:moveTo>
                  <a:lnTo>
                    <a:pt x="0" y="3"/>
                  </a:lnTo>
                  <a:lnTo>
                    <a:pt x="6" y="21"/>
                  </a:lnTo>
                  <a:lnTo>
                    <a:pt x="12" y="39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9" y="115"/>
                  </a:lnTo>
                  <a:lnTo>
                    <a:pt x="48" y="153"/>
                  </a:lnTo>
                  <a:lnTo>
                    <a:pt x="48" y="153"/>
                  </a:lnTo>
                  <a:lnTo>
                    <a:pt x="56" y="224"/>
                  </a:lnTo>
                  <a:lnTo>
                    <a:pt x="65" y="298"/>
                  </a:lnTo>
                  <a:lnTo>
                    <a:pt x="65" y="298"/>
                  </a:lnTo>
                  <a:lnTo>
                    <a:pt x="65" y="301"/>
                  </a:lnTo>
                  <a:lnTo>
                    <a:pt x="68" y="298"/>
                  </a:lnTo>
                  <a:lnTo>
                    <a:pt x="68" y="298"/>
                  </a:lnTo>
                  <a:lnTo>
                    <a:pt x="68" y="263"/>
                  </a:lnTo>
                  <a:lnTo>
                    <a:pt x="65" y="224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48" y="115"/>
                  </a:lnTo>
                  <a:lnTo>
                    <a:pt x="36" y="74"/>
                  </a:lnTo>
                  <a:lnTo>
                    <a:pt x="24" y="39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7"/>
            <p:cNvSpPr>
              <a:spLocks/>
            </p:cNvSpPr>
            <p:nvPr/>
          </p:nvSpPr>
          <p:spPr bwMode="auto">
            <a:xfrm>
              <a:off x="4608" y="2683"/>
              <a:ext cx="104" cy="2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2"/>
                </a:cxn>
                <a:cxn ang="0">
                  <a:pos x="6" y="35"/>
                </a:cxn>
                <a:cxn ang="0">
                  <a:pos x="21" y="50"/>
                </a:cxn>
                <a:cxn ang="0">
                  <a:pos x="53" y="77"/>
                </a:cxn>
                <a:cxn ang="0">
                  <a:pos x="74" y="100"/>
                </a:cxn>
                <a:cxn ang="0">
                  <a:pos x="77" y="112"/>
                </a:cxn>
                <a:cxn ang="0">
                  <a:pos x="74" y="136"/>
                </a:cxn>
                <a:cxn ang="0">
                  <a:pos x="62" y="156"/>
                </a:cxn>
                <a:cxn ang="0">
                  <a:pos x="47" y="171"/>
                </a:cxn>
                <a:cxn ang="0">
                  <a:pos x="38" y="189"/>
                </a:cxn>
                <a:cxn ang="0">
                  <a:pos x="24" y="221"/>
                </a:cxn>
                <a:cxn ang="0">
                  <a:pos x="24" y="254"/>
                </a:cxn>
                <a:cxn ang="0">
                  <a:pos x="30" y="262"/>
                </a:cxn>
                <a:cxn ang="0">
                  <a:pos x="44" y="271"/>
                </a:cxn>
                <a:cxn ang="0">
                  <a:pos x="74" y="280"/>
                </a:cxn>
                <a:cxn ang="0">
                  <a:pos x="92" y="277"/>
                </a:cxn>
                <a:cxn ang="0">
                  <a:pos x="101" y="265"/>
                </a:cxn>
                <a:cxn ang="0">
                  <a:pos x="104" y="248"/>
                </a:cxn>
                <a:cxn ang="0">
                  <a:pos x="98" y="242"/>
                </a:cxn>
                <a:cxn ang="0">
                  <a:pos x="83" y="233"/>
                </a:cxn>
                <a:cxn ang="0">
                  <a:pos x="74" y="233"/>
                </a:cxn>
                <a:cxn ang="0">
                  <a:pos x="74" y="233"/>
                </a:cxn>
                <a:cxn ang="0">
                  <a:pos x="92" y="239"/>
                </a:cxn>
                <a:cxn ang="0">
                  <a:pos x="101" y="259"/>
                </a:cxn>
                <a:cxn ang="0">
                  <a:pos x="98" y="268"/>
                </a:cxn>
                <a:cxn ang="0">
                  <a:pos x="80" y="277"/>
                </a:cxn>
                <a:cxn ang="0">
                  <a:pos x="71" y="277"/>
                </a:cxn>
                <a:cxn ang="0">
                  <a:pos x="41" y="265"/>
                </a:cxn>
                <a:cxn ang="0">
                  <a:pos x="33" y="259"/>
                </a:cxn>
                <a:cxn ang="0">
                  <a:pos x="27" y="239"/>
                </a:cxn>
                <a:cxn ang="0">
                  <a:pos x="30" y="218"/>
                </a:cxn>
                <a:cxn ang="0">
                  <a:pos x="38" y="201"/>
                </a:cxn>
                <a:cxn ang="0">
                  <a:pos x="50" y="189"/>
                </a:cxn>
                <a:cxn ang="0">
                  <a:pos x="77" y="153"/>
                </a:cxn>
                <a:cxn ang="0">
                  <a:pos x="86" y="142"/>
                </a:cxn>
                <a:cxn ang="0">
                  <a:pos x="92" y="124"/>
                </a:cxn>
                <a:cxn ang="0">
                  <a:pos x="89" y="103"/>
                </a:cxn>
                <a:cxn ang="0">
                  <a:pos x="65" y="71"/>
                </a:cxn>
                <a:cxn ang="0">
                  <a:pos x="50" y="59"/>
                </a:cxn>
                <a:cxn ang="0">
                  <a:pos x="33" y="50"/>
                </a:cxn>
                <a:cxn ang="0">
                  <a:pos x="9" y="3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4" h="280">
                  <a:moveTo>
                    <a:pt x="0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6" y="35"/>
                  </a:lnTo>
                  <a:lnTo>
                    <a:pt x="9" y="41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53" y="77"/>
                  </a:lnTo>
                  <a:lnTo>
                    <a:pt x="68" y="91"/>
                  </a:lnTo>
                  <a:lnTo>
                    <a:pt x="74" y="100"/>
                  </a:lnTo>
                  <a:lnTo>
                    <a:pt x="77" y="112"/>
                  </a:lnTo>
                  <a:lnTo>
                    <a:pt x="77" y="112"/>
                  </a:lnTo>
                  <a:lnTo>
                    <a:pt x="77" y="124"/>
                  </a:lnTo>
                  <a:lnTo>
                    <a:pt x="74" y="136"/>
                  </a:lnTo>
                  <a:lnTo>
                    <a:pt x="68" y="147"/>
                  </a:lnTo>
                  <a:lnTo>
                    <a:pt x="62" y="156"/>
                  </a:lnTo>
                  <a:lnTo>
                    <a:pt x="62" y="156"/>
                  </a:lnTo>
                  <a:lnTo>
                    <a:pt x="47" y="171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0" y="203"/>
                  </a:lnTo>
                  <a:lnTo>
                    <a:pt x="24" y="221"/>
                  </a:lnTo>
                  <a:lnTo>
                    <a:pt x="21" y="236"/>
                  </a:lnTo>
                  <a:lnTo>
                    <a:pt x="24" y="254"/>
                  </a:lnTo>
                  <a:lnTo>
                    <a:pt x="24" y="254"/>
                  </a:lnTo>
                  <a:lnTo>
                    <a:pt x="30" y="262"/>
                  </a:lnTo>
                  <a:lnTo>
                    <a:pt x="36" y="268"/>
                  </a:lnTo>
                  <a:lnTo>
                    <a:pt x="44" y="271"/>
                  </a:lnTo>
                  <a:lnTo>
                    <a:pt x="53" y="277"/>
                  </a:lnTo>
                  <a:lnTo>
                    <a:pt x="74" y="280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8" y="271"/>
                  </a:lnTo>
                  <a:lnTo>
                    <a:pt x="101" y="265"/>
                  </a:lnTo>
                  <a:lnTo>
                    <a:pt x="104" y="257"/>
                  </a:lnTo>
                  <a:lnTo>
                    <a:pt x="104" y="248"/>
                  </a:lnTo>
                  <a:lnTo>
                    <a:pt x="104" y="248"/>
                  </a:lnTo>
                  <a:lnTo>
                    <a:pt x="98" y="242"/>
                  </a:lnTo>
                  <a:lnTo>
                    <a:pt x="92" y="236"/>
                  </a:lnTo>
                  <a:lnTo>
                    <a:pt x="83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83" y="236"/>
                  </a:lnTo>
                  <a:lnTo>
                    <a:pt x="92" y="239"/>
                  </a:lnTo>
                  <a:lnTo>
                    <a:pt x="98" y="245"/>
                  </a:lnTo>
                  <a:lnTo>
                    <a:pt x="101" y="259"/>
                  </a:lnTo>
                  <a:lnTo>
                    <a:pt x="101" y="259"/>
                  </a:lnTo>
                  <a:lnTo>
                    <a:pt x="98" y="268"/>
                  </a:lnTo>
                  <a:lnTo>
                    <a:pt x="89" y="274"/>
                  </a:lnTo>
                  <a:lnTo>
                    <a:pt x="80" y="277"/>
                  </a:lnTo>
                  <a:lnTo>
                    <a:pt x="71" y="277"/>
                  </a:lnTo>
                  <a:lnTo>
                    <a:pt x="71" y="277"/>
                  </a:lnTo>
                  <a:lnTo>
                    <a:pt x="50" y="271"/>
                  </a:lnTo>
                  <a:lnTo>
                    <a:pt x="41" y="265"/>
                  </a:lnTo>
                  <a:lnTo>
                    <a:pt x="33" y="259"/>
                  </a:lnTo>
                  <a:lnTo>
                    <a:pt x="33" y="259"/>
                  </a:lnTo>
                  <a:lnTo>
                    <a:pt x="27" y="251"/>
                  </a:lnTo>
                  <a:lnTo>
                    <a:pt x="27" y="239"/>
                  </a:lnTo>
                  <a:lnTo>
                    <a:pt x="30" y="218"/>
                  </a:lnTo>
                  <a:lnTo>
                    <a:pt x="30" y="218"/>
                  </a:lnTo>
                  <a:lnTo>
                    <a:pt x="33" y="209"/>
                  </a:lnTo>
                  <a:lnTo>
                    <a:pt x="38" y="201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68" y="165"/>
                  </a:lnTo>
                  <a:lnTo>
                    <a:pt x="77" y="153"/>
                  </a:lnTo>
                  <a:lnTo>
                    <a:pt x="86" y="142"/>
                  </a:lnTo>
                  <a:lnTo>
                    <a:pt x="86" y="142"/>
                  </a:lnTo>
                  <a:lnTo>
                    <a:pt x="89" y="133"/>
                  </a:lnTo>
                  <a:lnTo>
                    <a:pt x="92" y="124"/>
                  </a:lnTo>
                  <a:lnTo>
                    <a:pt x="89" y="115"/>
                  </a:lnTo>
                  <a:lnTo>
                    <a:pt x="89" y="103"/>
                  </a:lnTo>
                  <a:lnTo>
                    <a:pt x="77" y="86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50" y="59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18" y="41"/>
                  </a:lnTo>
                  <a:lnTo>
                    <a:pt x="9" y="30"/>
                  </a:lnTo>
                  <a:lnTo>
                    <a:pt x="3" y="1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6" name="Right Triangle 135"/>
          <p:cNvSpPr/>
          <p:nvPr/>
        </p:nvSpPr>
        <p:spPr>
          <a:xfrm rot="5400000">
            <a:off x="0" y="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ight Triangle 136"/>
          <p:cNvSpPr/>
          <p:nvPr/>
        </p:nvSpPr>
        <p:spPr>
          <a:xfrm rot="16200000">
            <a:off x="8153400" y="586740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ight Triangle 137"/>
          <p:cNvSpPr/>
          <p:nvPr/>
        </p:nvSpPr>
        <p:spPr>
          <a:xfrm rot="10800000">
            <a:off x="8153400" y="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ight Triangle 138"/>
          <p:cNvSpPr/>
          <p:nvPr/>
        </p:nvSpPr>
        <p:spPr>
          <a:xfrm>
            <a:off x="0" y="586740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Frame 139"/>
          <p:cNvSpPr/>
          <p:nvPr/>
        </p:nvSpPr>
        <p:spPr>
          <a:xfrm>
            <a:off x="10668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Frame 142"/>
          <p:cNvSpPr/>
          <p:nvPr/>
        </p:nvSpPr>
        <p:spPr>
          <a:xfrm>
            <a:off x="10668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Frame 143"/>
          <p:cNvSpPr/>
          <p:nvPr/>
        </p:nvSpPr>
        <p:spPr>
          <a:xfrm>
            <a:off x="10668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Frame 144"/>
          <p:cNvSpPr/>
          <p:nvPr/>
        </p:nvSpPr>
        <p:spPr>
          <a:xfrm>
            <a:off x="152400" y="990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Frame 145"/>
          <p:cNvSpPr/>
          <p:nvPr/>
        </p:nvSpPr>
        <p:spPr>
          <a:xfrm>
            <a:off x="152400" y="19050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0" name="Frame 149"/>
          <p:cNvSpPr/>
          <p:nvPr/>
        </p:nvSpPr>
        <p:spPr>
          <a:xfrm>
            <a:off x="152400" y="2819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2" name="Frame 151"/>
          <p:cNvSpPr/>
          <p:nvPr/>
        </p:nvSpPr>
        <p:spPr>
          <a:xfrm>
            <a:off x="10668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9" name="Frame 168"/>
          <p:cNvSpPr/>
          <p:nvPr/>
        </p:nvSpPr>
        <p:spPr>
          <a:xfrm>
            <a:off x="6553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0" name="Frame 169"/>
          <p:cNvSpPr/>
          <p:nvPr/>
        </p:nvSpPr>
        <p:spPr>
          <a:xfrm>
            <a:off x="56388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1" name="Frame 170"/>
          <p:cNvSpPr/>
          <p:nvPr/>
        </p:nvSpPr>
        <p:spPr>
          <a:xfrm>
            <a:off x="56388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3" name="Frame 172"/>
          <p:cNvSpPr/>
          <p:nvPr/>
        </p:nvSpPr>
        <p:spPr>
          <a:xfrm>
            <a:off x="56388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Frame 173"/>
          <p:cNvSpPr/>
          <p:nvPr/>
        </p:nvSpPr>
        <p:spPr>
          <a:xfrm>
            <a:off x="8458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7" name="Frame 176"/>
          <p:cNvSpPr/>
          <p:nvPr/>
        </p:nvSpPr>
        <p:spPr>
          <a:xfrm>
            <a:off x="6553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9" name="Frame 178"/>
          <p:cNvSpPr/>
          <p:nvPr/>
        </p:nvSpPr>
        <p:spPr>
          <a:xfrm>
            <a:off x="74676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0" name="Frame 179"/>
          <p:cNvSpPr/>
          <p:nvPr/>
        </p:nvSpPr>
        <p:spPr>
          <a:xfrm>
            <a:off x="6553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1" name="Frame 180"/>
          <p:cNvSpPr/>
          <p:nvPr/>
        </p:nvSpPr>
        <p:spPr>
          <a:xfrm>
            <a:off x="8458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2" name="Frame 181"/>
          <p:cNvSpPr/>
          <p:nvPr/>
        </p:nvSpPr>
        <p:spPr>
          <a:xfrm>
            <a:off x="56388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5" name="Frame 184"/>
          <p:cNvSpPr/>
          <p:nvPr/>
        </p:nvSpPr>
        <p:spPr>
          <a:xfrm>
            <a:off x="74676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6" name="Frame 185"/>
          <p:cNvSpPr/>
          <p:nvPr/>
        </p:nvSpPr>
        <p:spPr>
          <a:xfrm>
            <a:off x="6553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7" name="Frame 186"/>
          <p:cNvSpPr/>
          <p:nvPr/>
        </p:nvSpPr>
        <p:spPr>
          <a:xfrm>
            <a:off x="74676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2" name="Picture 6" descr="C:\Documents and Settings\JFOSSETT.AHS-L216-77082.003\Local Settings\Temporary Internet Files\Content.IE5\DX7UALS5\MC90043241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39400" y="1905000"/>
            <a:ext cx="1203325" cy="184785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9.52821E-7 C -0.02466 -0.00995 -0.04896 -0.01873 -0.07466 -0.02197 C -0.08803 -0.02128 -0.10157 -0.02266 -0.11493 -0.01989 C -0.11841 -0.0192 -0.14063 0.00462 -0.14184 0.00578 C -0.16007 0.02474 -0.17987 0.04833 -0.20296 0.0555 C -0.21007 0.04926 -0.21771 0.04463 -0.22535 0.03955 C -0.22691 0.03839 -0.22813 0.03631 -0.22987 0.03561 C -0.23768 0.03261 -0.24584 0.03191 -0.25382 0.0296 C -0.27743 0.03145 -0.32292 0.03515 -0.34028 0.03561 C -0.34497 0.03585 -0.35382 0.0296 -0.35382 0.0296 C -0.36858 0.03099 -0.379 0.0333 -0.39254 0.0377 C -0.39723 0.03931 -0.40608 0.04371 -0.40608 0.04371 C -0.40955 0.04302 -0.4132 0.04325 -0.4165 0.04163 C -0.42344 0.03816 -0.42726 0.03076 -0.43438 0.02775 C -0.43733 0.02845 -0.44063 0.02821 -0.44341 0.0296 C -0.4448 0.0303 -0.44514 0.03284 -0.44636 0.03376 C -0.44775 0.03492 -0.44931 0.03492 -0.45087 0.03561 C -0.45487 0.03908 -0.45851 0.0407 -0.46268 0.04371 " pathEditMode="relative" ptsTypes="fffffffffffffffffA">
                                      <p:cBhvr>
                                        <p:cTn id="6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rame 167"/>
          <p:cNvSpPr/>
          <p:nvPr/>
        </p:nvSpPr>
        <p:spPr>
          <a:xfrm>
            <a:off x="74676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6" name="Frame 175"/>
          <p:cNvSpPr/>
          <p:nvPr/>
        </p:nvSpPr>
        <p:spPr>
          <a:xfrm>
            <a:off x="8458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8" name="Frame 177"/>
          <p:cNvSpPr/>
          <p:nvPr/>
        </p:nvSpPr>
        <p:spPr>
          <a:xfrm>
            <a:off x="8458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3" name="Frame 182"/>
          <p:cNvSpPr/>
          <p:nvPr/>
        </p:nvSpPr>
        <p:spPr>
          <a:xfrm>
            <a:off x="6553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4" name="Frame 183"/>
          <p:cNvSpPr/>
          <p:nvPr/>
        </p:nvSpPr>
        <p:spPr>
          <a:xfrm>
            <a:off x="74676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5" name="Frame 174"/>
          <p:cNvSpPr/>
          <p:nvPr/>
        </p:nvSpPr>
        <p:spPr>
          <a:xfrm>
            <a:off x="56388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2" name="Frame 171"/>
          <p:cNvSpPr/>
          <p:nvPr/>
        </p:nvSpPr>
        <p:spPr>
          <a:xfrm>
            <a:off x="47244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Frame 164"/>
          <p:cNvSpPr/>
          <p:nvPr/>
        </p:nvSpPr>
        <p:spPr>
          <a:xfrm>
            <a:off x="47244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6" name="Frame 165"/>
          <p:cNvSpPr/>
          <p:nvPr/>
        </p:nvSpPr>
        <p:spPr>
          <a:xfrm>
            <a:off x="47244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ame 161"/>
          <p:cNvSpPr/>
          <p:nvPr/>
        </p:nvSpPr>
        <p:spPr>
          <a:xfrm>
            <a:off x="47244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Frame 163"/>
          <p:cNvSpPr/>
          <p:nvPr/>
        </p:nvSpPr>
        <p:spPr>
          <a:xfrm>
            <a:off x="47244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4" name="Frame 153"/>
          <p:cNvSpPr/>
          <p:nvPr/>
        </p:nvSpPr>
        <p:spPr>
          <a:xfrm>
            <a:off x="19812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0" name="Frame 159"/>
          <p:cNvSpPr/>
          <p:nvPr/>
        </p:nvSpPr>
        <p:spPr>
          <a:xfrm>
            <a:off x="28956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Frame 160"/>
          <p:cNvSpPr/>
          <p:nvPr/>
        </p:nvSpPr>
        <p:spPr>
          <a:xfrm>
            <a:off x="38100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7" name="Frame 166"/>
          <p:cNvSpPr/>
          <p:nvPr/>
        </p:nvSpPr>
        <p:spPr>
          <a:xfrm>
            <a:off x="8458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Frame 162"/>
          <p:cNvSpPr/>
          <p:nvPr/>
        </p:nvSpPr>
        <p:spPr>
          <a:xfrm>
            <a:off x="2895600" y="3429000"/>
            <a:ext cx="838200" cy="8382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8" name="Frame 157"/>
          <p:cNvSpPr/>
          <p:nvPr/>
        </p:nvSpPr>
        <p:spPr>
          <a:xfrm>
            <a:off x="1981200" y="3733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Frame 156"/>
          <p:cNvSpPr/>
          <p:nvPr/>
        </p:nvSpPr>
        <p:spPr>
          <a:xfrm>
            <a:off x="1981200" y="2819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6" name="Frame 155"/>
          <p:cNvSpPr/>
          <p:nvPr/>
        </p:nvSpPr>
        <p:spPr>
          <a:xfrm>
            <a:off x="1981200" y="19050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5" name="Frame 154"/>
          <p:cNvSpPr/>
          <p:nvPr/>
        </p:nvSpPr>
        <p:spPr>
          <a:xfrm>
            <a:off x="1981200" y="990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3" name="Frame 152"/>
          <p:cNvSpPr/>
          <p:nvPr/>
        </p:nvSpPr>
        <p:spPr>
          <a:xfrm>
            <a:off x="1524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8" name="Frame 147"/>
          <p:cNvSpPr/>
          <p:nvPr/>
        </p:nvSpPr>
        <p:spPr>
          <a:xfrm>
            <a:off x="10668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9" name="Frame 148"/>
          <p:cNvSpPr/>
          <p:nvPr/>
        </p:nvSpPr>
        <p:spPr>
          <a:xfrm>
            <a:off x="152400" y="3733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1" name="Picture 7" descr="C:\Documents and Settings\JFOSSETT.AHS-L216-77082.003\Local Settings\Temporary Internet Files\Content.IE5\ESAWWJTT\MP90044859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38600"/>
            <a:ext cx="9144000" cy="2809411"/>
          </a:xfrm>
          <a:prstGeom prst="rect">
            <a:avLst/>
          </a:prstGeom>
          <a:noFill/>
        </p:spPr>
      </p:pic>
      <p:pic>
        <p:nvPicPr>
          <p:cNvPr id="4" name="Picture 4" descr="http://www.thelamberts.com/webkinz_blog/wp-content/uploads/2009/11/PrincessPeaB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81000"/>
            <a:ext cx="2743200" cy="369788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1000"/>
            <a:ext cx="8229600" cy="23622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ench Script MT" pitchFamily="66" charset="0"/>
              </a:rPr>
              <a:t>“Oh terribly bad! I didn’t sleep a wink. I must’ve been sleeping on some hard thing, I ache all over this morning. It’s terrible!”</a:t>
            </a:r>
            <a:endParaRPr lang="en-US" sz="4800" b="1" dirty="0">
              <a:latin typeface="French Script MT" pitchFamily="66" charset="0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rot="439048">
            <a:off x="3907307" y="2352270"/>
            <a:ext cx="1143000" cy="1601064"/>
            <a:chOff x="3790" y="2400"/>
            <a:chExt cx="1058" cy="1710"/>
          </a:xfrm>
          <a:scene3d>
            <a:camera prst="orthographicFront">
              <a:rot lat="0" lon="10800000" rev="0"/>
            </a:camera>
            <a:lightRig rig="threePt" dir="t"/>
          </a:scene3d>
        </p:grpSpPr>
        <p:sp>
          <p:nvSpPr>
            <p:cNvPr id="7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790" y="2400"/>
              <a:ext cx="1058" cy="1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"/>
            <p:cNvSpPr>
              <a:spLocks/>
            </p:cNvSpPr>
            <p:nvPr/>
          </p:nvSpPr>
          <p:spPr bwMode="auto">
            <a:xfrm>
              <a:off x="4632" y="3258"/>
              <a:ext cx="59" cy="124"/>
            </a:xfrm>
            <a:custGeom>
              <a:avLst/>
              <a:gdLst/>
              <a:ahLst/>
              <a:cxnLst>
                <a:cxn ang="0">
                  <a:pos x="56" y="3"/>
                </a:cxn>
                <a:cxn ang="0">
                  <a:pos x="56" y="3"/>
                </a:cxn>
                <a:cxn ang="0">
                  <a:pos x="59" y="50"/>
                </a:cxn>
                <a:cxn ang="0">
                  <a:pos x="59" y="50"/>
                </a:cxn>
                <a:cxn ang="0">
                  <a:pos x="44" y="83"/>
                </a:cxn>
                <a:cxn ang="0">
                  <a:pos x="32" y="109"/>
                </a:cxn>
                <a:cxn ang="0">
                  <a:pos x="32" y="109"/>
                </a:cxn>
                <a:cxn ang="0">
                  <a:pos x="17" y="118"/>
                </a:cxn>
                <a:cxn ang="0">
                  <a:pos x="6" y="124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0" y="83"/>
                </a:cxn>
                <a:cxn ang="0">
                  <a:pos x="3" y="35"/>
                </a:cxn>
                <a:cxn ang="0">
                  <a:pos x="3" y="35"/>
                </a:cxn>
                <a:cxn ang="0">
                  <a:pos x="12" y="24"/>
                </a:cxn>
                <a:cxn ang="0">
                  <a:pos x="26" y="12"/>
                </a:cxn>
                <a:cxn ang="0">
                  <a:pos x="44" y="3"/>
                </a:cxn>
                <a:cxn ang="0">
                  <a:pos x="50" y="0"/>
                </a:cxn>
                <a:cxn ang="0">
                  <a:pos x="56" y="3"/>
                </a:cxn>
                <a:cxn ang="0">
                  <a:pos x="56" y="3"/>
                </a:cxn>
              </a:cxnLst>
              <a:rect l="0" t="0" r="r" b="b"/>
              <a:pathLst>
                <a:path w="59" h="124">
                  <a:moveTo>
                    <a:pt x="56" y="3"/>
                  </a:moveTo>
                  <a:lnTo>
                    <a:pt x="56" y="3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44" y="83"/>
                  </a:lnTo>
                  <a:lnTo>
                    <a:pt x="32" y="109"/>
                  </a:lnTo>
                  <a:lnTo>
                    <a:pt x="32" y="109"/>
                  </a:lnTo>
                  <a:lnTo>
                    <a:pt x="17" y="118"/>
                  </a:lnTo>
                  <a:lnTo>
                    <a:pt x="6" y="124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83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12" y="24"/>
                  </a:lnTo>
                  <a:lnTo>
                    <a:pt x="26" y="12"/>
                  </a:lnTo>
                  <a:lnTo>
                    <a:pt x="44" y="3"/>
                  </a:lnTo>
                  <a:lnTo>
                    <a:pt x="50" y="0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4566" y="3220"/>
              <a:ext cx="155" cy="88"/>
            </a:xfrm>
            <a:custGeom>
              <a:avLst/>
              <a:gdLst/>
              <a:ahLst/>
              <a:cxnLst>
                <a:cxn ang="0">
                  <a:pos x="149" y="6"/>
                </a:cxn>
                <a:cxn ang="0">
                  <a:pos x="149" y="6"/>
                </a:cxn>
                <a:cxn ang="0">
                  <a:pos x="152" y="17"/>
                </a:cxn>
                <a:cxn ang="0">
                  <a:pos x="152" y="29"/>
                </a:cxn>
                <a:cxn ang="0">
                  <a:pos x="152" y="29"/>
                </a:cxn>
                <a:cxn ang="0">
                  <a:pos x="155" y="47"/>
                </a:cxn>
                <a:cxn ang="0">
                  <a:pos x="155" y="47"/>
                </a:cxn>
                <a:cxn ang="0">
                  <a:pos x="155" y="50"/>
                </a:cxn>
                <a:cxn ang="0">
                  <a:pos x="152" y="53"/>
                </a:cxn>
                <a:cxn ang="0">
                  <a:pos x="146" y="59"/>
                </a:cxn>
                <a:cxn ang="0">
                  <a:pos x="137" y="59"/>
                </a:cxn>
                <a:cxn ang="0">
                  <a:pos x="131" y="56"/>
                </a:cxn>
                <a:cxn ang="0">
                  <a:pos x="128" y="53"/>
                </a:cxn>
                <a:cxn ang="0">
                  <a:pos x="128" y="53"/>
                </a:cxn>
                <a:cxn ang="0">
                  <a:pos x="128" y="62"/>
                </a:cxn>
                <a:cxn ang="0">
                  <a:pos x="122" y="70"/>
                </a:cxn>
                <a:cxn ang="0">
                  <a:pos x="122" y="70"/>
                </a:cxn>
                <a:cxn ang="0">
                  <a:pos x="116" y="70"/>
                </a:cxn>
                <a:cxn ang="0">
                  <a:pos x="110" y="73"/>
                </a:cxn>
                <a:cxn ang="0">
                  <a:pos x="110" y="73"/>
                </a:cxn>
                <a:cxn ang="0">
                  <a:pos x="104" y="70"/>
                </a:cxn>
                <a:cxn ang="0">
                  <a:pos x="101" y="67"/>
                </a:cxn>
                <a:cxn ang="0">
                  <a:pos x="101" y="67"/>
                </a:cxn>
                <a:cxn ang="0">
                  <a:pos x="98" y="73"/>
                </a:cxn>
                <a:cxn ang="0">
                  <a:pos x="89" y="76"/>
                </a:cxn>
                <a:cxn ang="0">
                  <a:pos x="78" y="82"/>
                </a:cxn>
                <a:cxn ang="0">
                  <a:pos x="78" y="82"/>
                </a:cxn>
                <a:cxn ang="0">
                  <a:pos x="69" y="82"/>
                </a:cxn>
                <a:cxn ang="0">
                  <a:pos x="60" y="79"/>
                </a:cxn>
                <a:cxn ang="0">
                  <a:pos x="60" y="79"/>
                </a:cxn>
                <a:cxn ang="0">
                  <a:pos x="54" y="76"/>
                </a:cxn>
                <a:cxn ang="0">
                  <a:pos x="48" y="73"/>
                </a:cxn>
                <a:cxn ang="0">
                  <a:pos x="48" y="73"/>
                </a:cxn>
                <a:cxn ang="0">
                  <a:pos x="48" y="79"/>
                </a:cxn>
                <a:cxn ang="0">
                  <a:pos x="42" y="82"/>
                </a:cxn>
                <a:cxn ang="0">
                  <a:pos x="33" y="88"/>
                </a:cxn>
                <a:cxn ang="0">
                  <a:pos x="21" y="88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3" y="79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6" y="41"/>
                </a:cxn>
                <a:cxn ang="0">
                  <a:pos x="6" y="41"/>
                </a:cxn>
                <a:cxn ang="0">
                  <a:pos x="6" y="38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12" y="32"/>
                </a:cxn>
                <a:cxn ang="0">
                  <a:pos x="18" y="35"/>
                </a:cxn>
                <a:cxn ang="0">
                  <a:pos x="18" y="35"/>
                </a:cxn>
                <a:cxn ang="0">
                  <a:pos x="36" y="32"/>
                </a:cxn>
                <a:cxn ang="0">
                  <a:pos x="54" y="29"/>
                </a:cxn>
                <a:cxn ang="0">
                  <a:pos x="54" y="29"/>
                </a:cxn>
                <a:cxn ang="0">
                  <a:pos x="80" y="23"/>
                </a:cxn>
                <a:cxn ang="0">
                  <a:pos x="80" y="23"/>
                </a:cxn>
                <a:cxn ang="0">
                  <a:pos x="104" y="17"/>
                </a:cxn>
                <a:cxn ang="0">
                  <a:pos x="104" y="17"/>
                </a:cxn>
                <a:cxn ang="0">
                  <a:pos x="125" y="8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6"/>
                </a:cxn>
              </a:cxnLst>
              <a:rect l="0" t="0" r="r" b="b"/>
              <a:pathLst>
                <a:path w="155" h="88">
                  <a:moveTo>
                    <a:pt x="149" y="6"/>
                  </a:moveTo>
                  <a:lnTo>
                    <a:pt x="149" y="6"/>
                  </a:lnTo>
                  <a:lnTo>
                    <a:pt x="152" y="17"/>
                  </a:lnTo>
                  <a:lnTo>
                    <a:pt x="152" y="29"/>
                  </a:lnTo>
                  <a:lnTo>
                    <a:pt x="152" y="29"/>
                  </a:lnTo>
                  <a:lnTo>
                    <a:pt x="155" y="47"/>
                  </a:lnTo>
                  <a:lnTo>
                    <a:pt x="155" y="47"/>
                  </a:lnTo>
                  <a:lnTo>
                    <a:pt x="155" y="50"/>
                  </a:lnTo>
                  <a:lnTo>
                    <a:pt x="152" y="53"/>
                  </a:lnTo>
                  <a:lnTo>
                    <a:pt x="146" y="59"/>
                  </a:lnTo>
                  <a:lnTo>
                    <a:pt x="137" y="59"/>
                  </a:lnTo>
                  <a:lnTo>
                    <a:pt x="131" y="56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62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6" y="70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04" y="70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98" y="73"/>
                  </a:lnTo>
                  <a:lnTo>
                    <a:pt x="89" y="76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69" y="82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54" y="76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8" y="79"/>
                  </a:lnTo>
                  <a:lnTo>
                    <a:pt x="42" y="82"/>
                  </a:lnTo>
                  <a:lnTo>
                    <a:pt x="33" y="88"/>
                  </a:lnTo>
                  <a:lnTo>
                    <a:pt x="21" y="88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3" y="79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12" y="32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36" y="32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80" y="23"/>
                  </a:lnTo>
                  <a:lnTo>
                    <a:pt x="80" y="23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25" y="8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6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"/>
            <p:cNvSpPr>
              <a:spLocks/>
            </p:cNvSpPr>
            <p:nvPr/>
          </p:nvSpPr>
          <p:spPr bwMode="auto">
            <a:xfrm>
              <a:off x="4501" y="2795"/>
              <a:ext cx="225" cy="537"/>
            </a:xfrm>
            <a:custGeom>
              <a:avLst/>
              <a:gdLst/>
              <a:ahLst/>
              <a:cxnLst>
                <a:cxn ang="0">
                  <a:pos x="131" y="33"/>
                </a:cxn>
                <a:cxn ang="0">
                  <a:pos x="131" y="33"/>
                </a:cxn>
                <a:cxn ang="0">
                  <a:pos x="131" y="53"/>
                </a:cxn>
                <a:cxn ang="0">
                  <a:pos x="134" y="106"/>
                </a:cxn>
                <a:cxn ang="0">
                  <a:pos x="137" y="142"/>
                </a:cxn>
                <a:cxn ang="0">
                  <a:pos x="143" y="174"/>
                </a:cxn>
                <a:cxn ang="0">
                  <a:pos x="151" y="209"/>
                </a:cxn>
                <a:cxn ang="0">
                  <a:pos x="163" y="242"/>
                </a:cxn>
                <a:cxn ang="0">
                  <a:pos x="163" y="242"/>
                </a:cxn>
                <a:cxn ang="0">
                  <a:pos x="190" y="307"/>
                </a:cxn>
                <a:cxn ang="0">
                  <a:pos x="208" y="369"/>
                </a:cxn>
                <a:cxn ang="0">
                  <a:pos x="220" y="419"/>
                </a:cxn>
                <a:cxn ang="0">
                  <a:pos x="225" y="445"/>
                </a:cxn>
                <a:cxn ang="0">
                  <a:pos x="225" y="445"/>
                </a:cxn>
                <a:cxn ang="0">
                  <a:pos x="208" y="460"/>
                </a:cxn>
                <a:cxn ang="0">
                  <a:pos x="160" y="492"/>
                </a:cxn>
                <a:cxn ang="0">
                  <a:pos x="128" y="510"/>
                </a:cxn>
                <a:cxn ang="0">
                  <a:pos x="98" y="525"/>
                </a:cxn>
                <a:cxn ang="0">
                  <a:pos x="65" y="534"/>
                </a:cxn>
                <a:cxn ang="0">
                  <a:pos x="51" y="537"/>
                </a:cxn>
                <a:cxn ang="0">
                  <a:pos x="36" y="537"/>
                </a:cxn>
                <a:cxn ang="0">
                  <a:pos x="36" y="537"/>
                </a:cxn>
                <a:cxn ang="0">
                  <a:pos x="27" y="537"/>
                </a:cxn>
                <a:cxn ang="0">
                  <a:pos x="21" y="534"/>
                </a:cxn>
                <a:cxn ang="0">
                  <a:pos x="12" y="519"/>
                </a:cxn>
                <a:cxn ang="0">
                  <a:pos x="6" y="501"/>
                </a:cxn>
                <a:cxn ang="0">
                  <a:pos x="3" y="478"/>
                </a:cxn>
                <a:cxn ang="0">
                  <a:pos x="0" y="451"/>
                </a:cxn>
                <a:cxn ang="0">
                  <a:pos x="3" y="419"/>
                </a:cxn>
                <a:cxn ang="0">
                  <a:pos x="9" y="351"/>
                </a:cxn>
                <a:cxn ang="0">
                  <a:pos x="18" y="277"/>
                </a:cxn>
                <a:cxn ang="0">
                  <a:pos x="30" y="212"/>
                </a:cxn>
                <a:cxn ang="0">
                  <a:pos x="48" y="124"/>
                </a:cxn>
                <a:cxn ang="0">
                  <a:pos x="48" y="124"/>
                </a:cxn>
                <a:cxn ang="0">
                  <a:pos x="51" y="74"/>
                </a:cxn>
                <a:cxn ang="0">
                  <a:pos x="54" y="47"/>
                </a:cxn>
                <a:cxn ang="0">
                  <a:pos x="60" y="24"/>
                </a:cxn>
                <a:cxn ang="0">
                  <a:pos x="62" y="15"/>
                </a:cxn>
                <a:cxn ang="0">
                  <a:pos x="68" y="6"/>
                </a:cxn>
                <a:cxn ang="0">
                  <a:pos x="74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9"/>
                </a:cxn>
                <a:cxn ang="0">
                  <a:pos x="116" y="18"/>
                </a:cxn>
                <a:cxn ang="0">
                  <a:pos x="131" y="33"/>
                </a:cxn>
                <a:cxn ang="0">
                  <a:pos x="131" y="33"/>
                </a:cxn>
              </a:cxnLst>
              <a:rect l="0" t="0" r="r" b="b"/>
              <a:pathLst>
                <a:path w="225" h="537">
                  <a:moveTo>
                    <a:pt x="131" y="33"/>
                  </a:moveTo>
                  <a:lnTo>
                    <a:pt x="131" y="33"/>
                  </a:lnTo>
                  <a:lnTo>
                    <a:pt x="131" y="53"/>
                  </a:lnTo>
                  <a:lnTo>
                    <a:pt x="134" y="106"/>
                  </a:lnTo>
                  <a:lnTo>
                    <a:pt x="137" y="142"/>
                  </a:lnTo>
                  <a:lnTo>
                    <a:pt x="143" y="174"/>
                  </a:lnTo>
                  <a:lnTo>
                    <a:pt x="151" y="209"/>
                  </a:lnTo>
                  <a:lnTo>
                    <a:pt x="163" y="242"/>
                  </a:lnTo>
                  <a:lnTo>
                    <a:pt x="163" y="242"/>
                  </a:lnTo>
                  <a:lnTo>
                    <a:pt x="190" y="307"/>
                  </a:lnTo>
                  <a:lnTo>
                    <a:pt x="208" y="369"/>
                  </a:lnTo>
                  <a:lnTo>
                    <a:pt x="220" y="419"/>
                  </a:lnTo>
                  <a:lnTo>
                    <a:pt x="225" y="445"/>
                  </a:lnTo>
                  <a:lnTo>
                    <a:pt x="225" y="445"/>
                  </a:lnTo>
                  <a:lnTo>
                    <a:pt x="208" y="460"/>
                  </a:lnTo>
                  <a:lnTo>
                    <a:pt x="160" y="492"/>
                  </a:lnTo>
                  <a:lnTo>
                    <a:pt x="128" y="510"/>
                  </a:lnTo>
                  <a:lnTo>
                    <a:pt x="98" y="525"/>
                  </a:lnTo>
                  <a:lnTo>
                    <a:pt x="65" y="534"/>
                  </a:lnTo>
                  <a:lnTo>
                    <a:pt x="51" y="537"/>
                  </a:lnTo>
                  <a:lnTo>
                    <a:pt x="36" y="537"/>
                  </a:lnTo>
                  <a:lnTo>
                    <a:pt x="36" y="537"/>
                  </a:lnTo>
                  <a:lnTo>
                    <a:pt x="27" y="537"/>
                  </a:lnTo>
                  <a:lnTo>
                    <a:pt x="21" y="534"/>
                  </a:lnTo>
                  <a:lnTo>
                    <a:pt x="12" y="519"/>
                  </a:lnTo>
                  <a:lnTo>
                    <a:pt x="6" y="501"/>
                  </a:lnTo>
                  <a:lnTo>
                    <a:pt x="3" y="478"/>
                  </a:lnTo>
                  <a:lnTo>
                    <a:pt x="0" y="451"/>
                  </a:lnTo>
                  <a:lnTo>
                    <a:pt x="3" y="419"/>
                  </a:lnTo>
                  <a:lnTo>
                    <a:pt x="9" y="351"/>
                  </a:lnTo>
                  <a:lnTo>
                    <a:pt x="18" y="277"/>
                  </a:lnTo>
                  <a:lnTo>
                    <a:pt x="30" y="212"/>
                  </a:lnTo>
                  <a:lnTo>
                    <a:pt x="48" y="124"/>
                  </a:lnTo>
                  <a:lnTo>
                    <a:pt x="48" y="124"/>
                  </a:lnTo>
                  <a:lnTo>
                    <a:pt x="51" y="74"/>
                  </a:lnTo>
                  <a:lnTo>
                    <a:pt x="54" y="47"/>
                  </a:lnTo>
                  <a:lnTo>
                    <a:pt x="60" y="24"/>
                  </a:lnTo>
                  <a:lnTo>
                    <a:pt x="62" y="15"/>
                  </a:lnTo>
                  <a:lnTo>
                    <a:pt x="68" y="6"/>
                  </a:lnTo>
                  <a:lnTo>
                    <a:pt x="74" y="3"/>
                  </a:lnTo>
                  <a:lnTo>
                    <a:pt x="83" y="0"/>
                  </a:lnTo>
                  <a:lnTo>
                    <a:pt x="92" y="3"/>
                  </a:lnTo>
                  <a:lnTo>
                    <a:pt x="104" y="9"/>
                  </a:lnTo>
                  <a:lnTo>
                    <a:pt x="116" y="18"/>
                  </a:lnTo>
                  <a:lnTo>
                    <a:pt x="131" y="33"/>
                  </a:lnTo>
                  <a:lnTo>
                    <a:pt x="131" y="33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4273" y="3411"/>
              <a:ext cx="569" cy="625"/>
            </a:xfrm>
            <a:custGeom>
              <a:avLst/>
              <a:gdLst/>
              <a:ahLst/>
              <a:cxnLst>
                <a:cxn ang="0">
                  <a:pos x="385" y="47"/>
                </a:cxn>
                <a:cxn ang="0">
                  <a:pos x="385" y="47"/>
                </a:cxn>
                <a:cxn ang="0">
                  <a:pos x="388" y="77"/>
                </a:cxn>
                <a:cxn ang="0">
                  <a:pos x="400" y="151"/>
                </a:cxn>
                <a:cxn ang="0">
                  <a:pos x="409" y="195"/>
                </a:cxn>
                <a:cxn ang="0">
                  <a:pos x="421" y="236"/>
                </a:cxn>
                <a:cxn ang="0">
                  <a:pos x="436" y="277"/>
                </a:cxn>
                <a:cxn ang="0">
                  <a:pos x="445" y="295"/>
                </a:cxn>
                <a:cxn ang="0">
                  <a:pos x="453" y="310"/>
                </a:cxn>
                <a:cxn ang="0">
                  <a:pos x="453" y="310"/>
                </a:cxn>
                <a:cxn ang="0">
                  <a:pos x="474" y="339"/>
                </a:cxn>
                <a:cxn ang="0">
                  <a:pos x="495" y="375"/>
                </a:cxn>
                <a:cxn ang="0">
                  <a:pos x="534" y="443"/>
                </a:cxn>
                <a:cxn ang="0">
                  <a:pos x="569" y="516"/>
                </a:cxn>
                <a:cxn ang="0">
                  <a:pos x="569" y="516"/>
                </a:cxn>
                <a:cxn ang="0">
                  <a:pos x="545" y="504"/>
                </a:cxn>
                <a:cxn ang="0">
                  <a:pos x="519" y="499"/>
                </a:cxn>
                <a:cxn ang="0">
                  <a:pos x="483" y="490"/>
                </a:cxn>
                <a:cxn ang="0">
                  <a:pos x="462" y="490"/>
                </a:cxn>
                <a:cxn ang="0">
                  <a:pos x="439" y="490"/>
                </a:cxn>
                <a:cxn ang="0">
                  <a:pos x="412" y="493"/>
                </a:cxn>
                <a:cxn ang="0">
                  <a:pos x="385" y="499"/>
                </a:cxn>
                <a:cxn ang="0">
                  <a:pos x="359" y="507"/>
                </a:cxn>
                <a:cxn ang="0">
                  <a:pos x="329" y="522"/>
                </a:cxn>
                <a:cxn ang="0">
                  <a:pos x="299" y="537"/>
                </a:cxn>
                <a:cxn ang="0">
                  <a:pos x="270" y="557"/>
                </a:cxn>
                <a:cxn ang="0">
                  <a:pos x="270" y="557"/>
                </a:cxn>
                <a:cxn ang="0">
                  <a:pos x="234" y="581"/>
                </a:cxn>
                <a:cxn ang="0">
                  <a:pos x="202" y="599"/>
                </a:cxn>
                <a:cxn ang="0">
                  <a:pos x="172" y="611"/>
                </a:cxn>
                <a:cxn ang="0">
                  <a:pos x="142" y="619"/>
                </a:cxn>
                <a:cxn ang="0">
                  <a:pos x="116" y="625"/>
                </a:cxn>
                <a:cxn ang="0">
                  <a:pos x="92" y="625"/>
                </a:cxn>
                <a:cxn ang="0">
                  <a:pos x="68" y="622"/>
                </a:cxn>
                <a:cxn ang="0">
                  <a:pos x="50" y="616"/>
                </a:cxn>
                <a:cxn ang="0">
                  <a:pos x="33" y="608"/>
                </a:cxn>
                <a:cxn ang="0">
                  <a:pos x="18" y="596"/>
                </a:cxn>
                <a:cxn ang="0">
                  <a:pos x="9" y="584"/>
                </a:cxn>
                <a:cxn ang="0">
                  <a:pos x="3" y="569"/>
                </a:cxn>
                <a:cxn ang="0">
                  <a:pos x="0" y="552"/>
                </a:cxn>
                <a:cxn ang="0">
                  <a:pos x="0" y="534"/>
                </a:cxn>
                <a:cxn ang="0">
                  <a:pos x="6" y="516"/>
                </a:cxn>
                <a:cxn ang="0">
                  <a:pos x="15" y="496"/>
                </a:cxn>
                <a:cxn ang="0">
                  <a:pos x="15" y="496"/>
                </a:cxn>
                <a:cxn ang="0">
                  <a:pos x="92" y="357"/>
                </a:cxn>
                <a:cxn ang="0">
                  <a:pos x="151" y="257"/>
                </a:cxn>
                <a:cxn ang="0">
                  <a:pos x="213" y="157"/>
                </a:cxn>
                <a:cxn ang="0">
                  <a:pos x="243" y="109"/>
                </a:cxn>
                <a:cxn ang="0">
                  <a:pos x="273" y="71"/>
                </a:cxn>
                <a:cxn ang="0">
                  <a:pos x="299" y="39"/>
                </a:cxn>
                <a:cxn ang="0">
                  <a:pos x="326" y="12"/>
                </a:cxn>
                <a:cxn ang="0">
                  <a:pos x="338" y="6"/>
                </a:cxn>
                <a:cxn ang="0">
                  <a:pos x="347" y="0"/>
                </a:cxn>
                <a:cxn ang="0">
                  <a:pos x="356" y="0"/>
                </a:cxn>
                <a:cxn ang="0">
                  <a:pos x="365" y="0"/>
                </a:cxn>
                <a:cxn ang="0">
                  <a:pos x="371" y="6"/>
                </a:cxn>
                <a:cxn ang="0">
                  <a:pos x="376" y="15"/>
                </a:cxn>
                <a:cxn ang="0">
                  <a:pos x="382" y="30"/>
                </a:cxn>
                <a:cxn ang="0">
                  <a:pos x="385" y="47"/>
                </a:cxn>
                <a:cxn ang="0">
                  <a:pos x="385" y="47"/>
                </a:cxn>
              </a:cxnLst>
              <a:rect l="0" t="0" r="r" b="b"/>
              <a:pathLst>
                <a:path w="569" h="625">
                  <a:moveTo>
                    <a:pt x="385" y="47"/>
                  </a:moveTo>
                  <a:lnTo>
                    <a:pt x="385" y="47"/>
                  </a:lnTo>
                  <a:lnTo>
                    <a:pt x="388" y="77"/>
                  </a:lnTo>
                  <a:lnTo>
                    <a:pt x="400" y="151"/>
                  </a:lnTo>
                  <a:lnTo>
                    <a:pt x="409" y="195"/>
                  </a:lnTo>
                  <a:lnTo>
                    <a:pt x="421" y="236"/>
                  </a:lnTo>
                  <a:lnTo>
                    <a:pt x="436" y="277"/>
                  </a:lnTo>
                  <a:lnTo>
                    <a:pt x="445" y="295"/>
                  </a:lnTo>
                  <a:lnTo>
                    <a:pt x="453" y="310"/>
                  </a:lnTo>
                  <a:lnTo>
                    <a:pt x="453" y="310"/>
                  </a:lnTo>
                  <a:lnTo>
                    <a:pt x="474" y="339"/>
                  </a:lnTo>
                  <a:lnTo>
                    <a:pt x="495" y="375"/>
                  </a:lnTo>
                  <a:lnTo>
                    <a:pt x="534" y="443"/>
                  </a:lnTo>
                  <a:lnTo>
                    <a:pt x="569" y="516"/>
                  </a:lnTo>
                  <a:lnTo>
                    <a:pt x="569" y="516"/>
                  </a:lnTo>
                  <a:lnTo>
                    <a:pt x="545" y="504"/>
                  </a:lnTo>
                  <a:lnTo>
                    <a:pt x="519" y="499"/>
                  </a:lnTo>
                  <a:lnTo>
                    <a:pt x="483" y="490"/>
                  </a:lnTo>
                  <a:lnTo>
                    <a:pt x="462" y="490"/>
                  </a:lnTo>
                  <a:lnTo>
                    <a:pt x="439" y="490"/>
                  </a:lnTo>
                  <a:lnTo>
                    <a:pt x="412" y="493"/>
                  </a:lnTo>
                  <a:lnTo>
                    <a:pt x="385" y="499"/>
                  </a:lnTo>
                  <a:lnTo>
                    <a:pt x="359" y="507"/>
                  </a:lnTo>
                  <a:lnTo>
                    <a:pt x="329" y="522"/>
                  </a:lnTo>
                  <a:lnTo>
                    <a:pt x="299" y="537"/>
                  </a:lnTo>
                  <a:lnTo>
                    <a:pt x="270" y="557"/>
                  </a:lnTo>
                  <a:lnTo>
                    <a:pt x="270" y="557"/>
                  </a:lnTo>
                  <a:lnTo>
                    <a:pt x="234" y="581"/>
                  </a:lnTo>
                  <a:lnTo>
                    <a:pt x="202" y="599"/>
                  </a:lnTo>
                  <a:lnTo>
                    <a:pt x="172" y="611"/>
                  </a:lnTo>
                  <a:lnTo>
                    <a:pt x="142" y="619"/>
                  </a:lnTo>
                  <a:lnTo>
                    <a:pt x="116" y="625"/>
                  </a:lnTo>
                  <a:lnTo>
                    <a:pt x="92" y="625"/>
                  </a:lnTo>
                  <a:lnTo>
                    <a:pt x="68" y="622"/>
                  </a:lnTo>
                  <a:lnTo>
                    <a:pt x="50" y="616"/>
                  </a:lnTo>
                  <a:lnTo>
                    <a:pt x="33" y="608"/>
                  </a:lnTo>
                  <a:lnTo>
                    <a:pt x="18" y="596"/>
                  </a:lnTo>
                  <a:lnTo>
                    <a:pt x="9" y="584"/>
                  </a:lnTo>
                  <a:lnTo>
                    <a:pt x="3" y="569"/>
                  </a:lnTo>
                  <a:lnTo>
                    <a:pt x="0" y="552"/>
                  </a:lnTo>
                  <a:lnTo>
                    <a:pt x="0" y="534"/>
                  </a:lnTo>
                  <a:lnTo>
                    <a:pt x="6" y="516"/>
                  </a:lnTo>
                  <a:lnTo>
                    <a:pt x="15" y="496"/>
                  </a:lnTo>
                  <a:lnTo>
                    <a:pt x="15" y="496"/>
                  </a:lnTo>
                  <a:lnTo>
                    <a:pt x="92" y="357"/>
                  </a:lnTo>
                  <a:lnTo>
                    <a:pt x="151" y="257"/>
                  </a:lnTo>
                  <a:lnTo>
                    <a:pt x="213" y="157"/>
                  </a:lnTo>
                  <a:lnTo>
                    <a:pt x="243" y="109"/>
                  </a:lnTo>
                  <a:lnTo>
                    <a:pt x="273" y="71"/>
                  </a:lnTo>
                  <a:lnTo>
                    <a:pt x="299" y="39"/>
                  </a:lnTo>
                  <a:lnTo>
                    <a:pt x="326" y="12"/>
                  </a:lnTo>
                  <a:lnTo>
                    <a:pt x="338" y="6"/>
                  </a:lnTo>
                  <a:lnTo>
                    <a:pt x="347" y="0"/>
                  </a:lnTo>
                  <a:lnTo>
                    <a:pt x="356" y="0"/>
                  </a:lnTo>
                  <a:lnTo>
                    <a:pt x="365" y="0"/>
                  </a:lnTo>
                  <a:lnTo>
                    <a:pt x="371" y="6"/>
                  </a:lnTo>
                  <a:lnTo>
                    <a:pt x="376" y="15"/>
                  </a:lnTo>
                  <a:lnTo>
                    <a:pt x="382" y="30"/>
                  </a:lnTo>
                  <a:lnTo>
                    <a:pt x="385" y="47"/>
                  </a:lnTo>
                  <a:lnTo>
                    <a:pt x="385" y="47"/>
                  </a:lnTo>
                  <a:close/>
                </a:path>
              </a:pathLst>
            </a:custGeom>
            <a:solidFill>
              <a:srgbClr val="6A8B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3796" y="3789"/>
              <a:ext cx="895" cy="315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24" y="47"/>
                </a:cxn>
                <a:cxn ang="0">
                  <a:pos x="6" y="76"/>
                </a:cxn>
                <a:cxn ang="0">
                  <a:pos x="0" y="85"/>
                </a:cxn>
                <a:cxn ang="0">
                  <a:pos x="0" y="97"/>
                </a:cxn>
                <a:cxn ang="0">
                  <a:pos x="21" y="103"/>
                </a:cxn>
                <a:cxn ang="0">
                  <a:pos x="38" y="106"/>
                </a:cxn>
                <a:cxn ang="0">
                  <a:pos x="80" y="112"/>
                </a:cxn>
                <a:cxn ang="0">
                  <a:pos x="121" y="121"/>
                </a:cxn>
                <a:cxn ang="0">
                  <a:pos x="139" y="132"/>
                </a:cxn>
                <a:cxn ang="0">
                  <a:pos x="160" y="162"/>
                </a:cxn>
                <a:cxn ang="0">
                  <a:pos x="166" y="177"/>
                </a:cxn>
                <a:cxn ang="0">
                  <a:pos x="172" y="212"/>
                </a:cxn>
                <a:cxn ang="0">
                  <a:pos x="181" y="227"/>
                </a:cxn>
                <a:cxn ang="0">
                  <a:pos x="196" y="236"/>
                </a:cxn>
                <a:cxn ang="0">
                  <a:pos x="210" y="241"/>
                </a:cxn>
                <a:cxn ang="0">
                  <a:pos x="246" y="238"/>
                </a:cxn>
                <a:cxn ang="0">
                  <a:pos x="281" y="233"/>
                </a:cxn>
                <a:cxn ang="0">
                  <a:pos x="293" y="236"/>
                </a:cxn>
                <a:cxn ang="0">
                  <a:pos x="308" y="241"/>
                </a:cxn>
                <a:cxn ang="0">
                  <a:pos x="323" y="268"/>
                </a:cxn>
                <a:cxn ang="0">
                  <a:pos x="335" y="277"/>
                </a:cxn>
                <a:cxn ang="0">
                  <a:pos x="356" y="286"/>
                </a:cxn>
                <a:cxn ang="0">
                  <a:pos x="403" y="286"/>
                </a:cxn>
                <a:cxn ang="0">
                  <a:pos x="424" y="280"/>
                </a:cxn>
                <a:cxn ang="0">
                  <a:pos x="486" y="271"/>
                </a:cxn>
                <a:cxn ang="0">
                  <a:pos x="501" y="271"/>
                </a:cxn>
                <a:cxn ang="0">
                  <a:pos x="516" y="274"/>
                </a:cxn>
                <a:cxn ang="0">
                  <a:pos x="545" y="294"/>
                </a:cxn>
                <a:cxn ang="0">
                  <a:pos x="563" y="297"/>
                </a:cxn>
                <a:cxn ang="0">
                  <a:pos x="602" y="297"/>
                </a:cxn>
                <a:cxn ang="0">
                  <a:pos x="619" y="294"/>
                </a:cxn>
                <a:cxn ang="0">
                  <a:pos x="634" y="286"/>
                </a:cxn>
                <a:cxn ang="0">
                  <a:pos x="640" y="286"/>
                </a:cxn>
                <a:cxn ang="0">
                  <a:pos x="661" y="294"/>
                </a:cxn>
                <a:cxn ang="0">
                  <a:pos x="679" y="306"/>
                </a:cxn>
                <a:cxn ang="0">
                  <a:pos x="711" y="315"/>
                </a:cxn>
                <a:cxn ang="0">
                  <a:pos x="744" y="312"/>
                </a:cxn>
                <a:cxn ang="0">
                  <a:pos x="750" y="309"/>
                </a:cxn>
                <a:cxn ang="0">
                  <a:pos x="767" y="294"/>
                </a:cxn>
                <a:cxn ang="0">
                  <a:pos x="779" y="292"/>
                </a:cxn>
                <a:cxn ang="0">
                  <a:pos x="794" y="289"/>
                </a:cxn>
                <a:cxn ang="0">
                  <a:pos x="839" y="292"/>
                </a:cxn>
                <a:cxn ang="0">
                  <a:pos x="853" y="289"/>
                </a:cxn>
                <a:cxn ang="0">
                  <a:pos x="889" y="274"/>
                </a:cxn>
                <a:cxn ang="0">
                  <a:pos x="895" y="265"/>
                </a:cxn>
                <a:cxn ang="0">
                  <a:pos x="859" y="256"/>
                </a:cxn>
                <a:cxn ang="0">
                  <a:pos x="827" y="230"/>
                </a:cxn>
                <a:cxn ang="0">
                  <a:pos x="812" y="209"/>
                </a:cxn>
                <a:cxn ang="0">
                  <a:pos x="797" y="185"/>
                </a:cxn>
                <a:cxn ang="0">
                  <a:pos x="765" y="141"/>
                </a:cxn>
                <a:cxn ang="0">
                  <a:pos x="756" y="123"/>
                </a:cxn>
                <a:cxn ang="0">
                  <a:pos x="717" y="129"/>
                </a:cxn>
                <a:cxn ang="0">
                  <a:pos x="690" y="132"/>
                </a:cxn>
                <a:cxn ang="0">
                  <a:pos x="619" y="126"/>
                </a:cxn>
                <a:cxn ang="0">
                  <a:pos x="513" y="115"/>
                </a:cxn>
                <a:cxn ang="0">
                  <a:pos x="409" y="100"/>
                </a:cxn>
                <a:cxn ang="0">
                  <a:pos x="332" y="82"/>
                </a:cxn>
                <a:cxn ang="0">
                  <a:pos x="261" y="56"/>
                </a:cxn>
                <a:cxn ang="0">
                  <a:pos x="228" y="41"/>
                </a:cxn>
                <a:cxn ang="0">
                  <a:pos x="196" y="23"/>
                </a:cxn>
                <a:cxn ang="0">
                  <a:pos x="169" y="6"/>
                </a:cxn>
                <a:cxn ang="0">
                  <a:pos x="18" y="14"/>
                </a:cxn>
              </a:cxnLst>
              <a:rect l="0" t="0" r="r" b="b"/>
              <a:pathLst>
                <a:path w="895" h="315">
                  <a:moveTo>
                    <a:pt x="18" y="14"/>
                  </a:moveTo>
                  <a:lnTo>
                    <a:pt x="18" y="14"/>
                  </a:lnTo>
                  <a:lnTo>
                    <a:pt x="24" y="35"/>
                  </a:lnTo>
                  <a:lnTo>
                    <a:pt x="24" y="47"/>
                  </a:lnTo>
                  <a:lnTo>
                    <a:pt x="18" y="59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6" y="100"/>
                  </a:lnTo>
                  <a:lnTo>
                    <a:pt x="21" y="103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59" y="109"/>
                  </a:lnTo>
                  <a:lnTo>
                    <a:pt x="80" y="112"/>
                  </a:lnTo>
                  <a:lnTo>
                    <a:pt x="104" y="115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39" y="132"/>
                  </a:lnTo>
                  <a:lnTo>
                    <a:pt x="151" y="144"/>
                  </a:lnTo>
                  <a:lnTo>
                    <a:pt x="160" y="162"/>
                  </a:lnTo>
                  <a:lnTo>
                    <a:pt x="166" y="177"/>
                  </a:lnTo>
                  <a:lnTo>
                    <a:pt x="166" y="177"/>
                  </a:lnTo>
                  <a:lnTo>
                    <a:pt x="169" y="197"/>
                  </a:lnTo>
                  <a:lnTo>
                    <a:pt x="172" y="212"/>
                  </a:lnTo>
                  <a:lnTo>
                    <a:pt x="175" y="221"/>
                  </a:lnTo>
                  <a:lnTo>
                    <a:pt x="181" y="227"/>
                  </a:lnTo>
                  <a:lnTo>
                    <a:pt x="187" y="233"/>
                  </a:lnTo>
                  <a:lnTo>
                    <a:pt x="196" y="236"/>
                  </a:lnTo>
                  <a:lnTo>
                    <a:pt x="196" y="236"/>
                  </a:lnTo>
                  <a:lnTo>
                    <a:pt x="210" y="241"/>
                  </a:lnTo>
                  <a:lnTo>
                    <a:pt x="222" y="241"/>
                  </a:lnTo>
                  <a:lnTo>
                    <a:pt x="246" y="238"/>
                  </a:lnTo>
                  <a:lnTo>
                    <a:pt x="270" y="233"/>
                  </a:lnTo>
                  <a:lnTo>
                    <a:pt x="281" y="233"/>
                  </a:lnTo>
                  <a:lnTo>
                    <a:pt x="293" y="236"/>
                  </a:lnTo>
                  <a:lnTo>
                    <a:pt x="293" y="236"/>
                  </a:lnTo>
                  <a:lnTo>
                    <a:pt x="302" y="238"/>
                  </a:lnTo>
                  <a:lnTo>
                    <a:pt x="308" y="241"/>
                  </a:lnTo>
                  <a:lnTo>
                    <a:pt x="317" y="253"/>
                  </a:lnTo>
                  <a:lnTo>
                    <a:pt x="323" y="268"/>
                  </a:lnTo>
                  <a:lnTo>
                    <a:pt x="329" y="271"/>
                  </a:lnTo>
                  <a:lnTo>
                    <a:pt x="335" y="277"/>
                  </a:lnTo>
                  <a:lnTo>
                    <a:pt x="335" y="277"/>
                  </a:lnTo>
                  <a:lnTo>
                    <a:pt x="356" y="286"/>
                  </a:lnTo>
                  <a:lnTo>
                    <a:pt x="379" y="289"/>
                  </a:lnTo>
                  <a:lnTo>
                    <a:pt x="403" y="286"/>
                  </a:lnTo>
                  <a:lnTo>
                    <a:pt x="424" y="280"/>
                  </a:lnTo>
                  <a:lnTo>
                    <a:pt x="424" y="280"/>
                  </a:lnTo>
                  <a:lnTo>
                    <a:pt x="453" y="274"/>
                  </a:lnTo>
                  <a:lnTo>
                    <a:pt x="486" y="271"/>
                  </a:lnTo>
                  <a:lnTo>
                    <a:pt x="486" y="271"/>
                  </a:lnTo>
                  <a:lnTo>
                    <a:pt x="501" y="271"/>
                  </a:lnTo>
                  <a:lnTo>
                    <a:pt x="516" y="274"/>
                  </a:lnTo>
                  <a:lnTo>
                    <a:pt x="516" y="274"/>
                  </a:lnTo>
                  <a:lnTo>
                    <a:pt x="530" y="283"/>
                  </a:lnTo>
                  <a:lnTo>
                    <a:pt x="545" y="294"/>
                  </a:lnTo>
                  <a:lnTo>
                    <a:pt x="545" y="294"/>
                  </a:lnTo>
                  <a:lnTo>
                    <a:pt x="563" y="297"/>
                  </a:lnTo>
                  <a:lnTo>
                    <a:pt x="581" y="297"/>
                  </a:lnTo>
                  <a:lnTo>
                    <a:pt x="602" y="297"/>
                  </a:lnTo>
                  <a:lnTo>
                    <a:pt x="619" y="294"/>
                  </a:lnTo>
                  <a:lnTo>
                    <a:pt x="619" y="294"/>
                  </a:lnTo>
                  <a:lnTo>
                    <a:pt x="628" y="289"/>
                  </a:lnTo>
                  <a:lnTo>
                    <a:pt x="634" y="286"/>
                  </a:lnTo>
                  <a:lnTo>
                    <a:pt x="640" y="286"/>
                  </a:lnTo>
                  <a:lnTo>
                    <a:pt x="640" y="286"/>
                  </a:lnTo>
                  <a:lnTo>
                    <a:pt x="649" y="289"/>
                  </a:lnTo>
                  <a:lnTo>
                    <a:pt x="661" y="294"/>
                  </a:lnTo>
                  <a:lnTo>
                    <a:pt x="679" y="306"/>
                  </a:lnTo>
                  <a:lnTo>
                    <a:pt x="679" y="306"/>
                  </a:lnTo>
                  <a:lnTo>
                    <a:pt x="693" y="312"/>
                  </a:lnTo>
                  <a:lnTo>
                    <a:pt x="711" y="315"/>
                  </a:lnTo>
                  <a:lnTo>
                    <a:pt x="729" y="315"/>
                  </a:lnTo>
                  <a:lnTo>
                    <a:pt x="744" y="312"/>
                  </a:lnTo>
                  <a:lnTo>
                    <a:pt x="744" y="312"/>
                  </a:lnTo>
                  <a:lnTo>
                    <a:pt x="750" y="309"/>
                  </a:lnTo>
                  <a:lnTo>
                    <a:pt x="756" y="303"/>
                  </a:lnTo>
                  <a:lnTo>
                    <a:pt x="767" y="294"/>
                  </a:lnTo>
                  <a:lnTo>
                    <a:pt x="767" y="294"/>
                  </a:lnTo>
                  <a:lnTo>
                    <a:pt x="779" y="292"/>
                  </a:lnTo>
                  <a:lnTo>
                    <a:pt x="794" y="289"/>
                  </a:lnTo>
                  <a:lnTo>
                    <a:pt x="794" y="289"/>
                  </a:lnTo>
                  <a:lnTo>
                    <a:pt x="824" y="292"/>
                  </a:lnTo>
                  <a:lnTo>
                    <a:pt x="839" y="292"/>
                  </a:lnTo>
                  <a:lnTo>
                    <a:pt x="853" y="289"/>
                  </a:lnTo>
                  <a:lnTo>
                    <a:pt x="853" y="289"/>
                  </a:lnTo>
                  <a:lnTo>
                    <a:pt x="877" y="280"/>
                  </a:lnTo>
                  <a:lnTo>
                    <a:pt x="889" y="274"/>
                  </a:lnTo>
                  <a:lnTo>
                    <a:pt x="895" y="265"/>
                  </a:lnTo>
                  <a:lnTo>
                    <a:pt x="895" y="265"/>
                  </a:lnTo>
                  <a:lnTo>
                    <a:pt x="877" y="262"/>
                  </a:lnTo>
                  <a:lnTo>
                    <a:pt x="859" y="256"/>
                  </a:lnTo>
                  <a:lnTo>
                    <a:pt x="842" y="244"/>
                  </a:lnTo>
                  <a:lnTo>
                    <a:pt x="827" y="230"/>
                  </a:lnTo>
                  <a:lnTo>
                    <a:pt x="827" y="230"/>
                  </a:lnTo>
                  <a:lnTo>
                    <a:pt x="812" y="209"/>
                  </a:lnTo>
                  <a:lnTo>
                    <a:pt x="797" y="185"/>
                  </a:lnTo>
                  <a:lnTo>
                    <a:pt x="797" y="185"/>
                  </a:lnTo>
                  <a:lnTo>
                    <a:pt x="773" y="156"/>
                  </a:lnTo>
                  <a:lnTo>
                    <a:pt x="765" y="141"/>
                  </a:lnTo>
                  <a:lnTo>
                    <a:pt x="756" y="123"/>
                  </a:lnTo>
                  <a:lnTo>
                    <a:pt x="756" y="123"/>
                  </a:lnTo>
                  <a:lnTo>
                    <a:pt x="735" y="126"/>
                  </a:lnTo>
                  <a:lnTo>
                    <a:pt x="717" y="129"/>
                  </a:lnTo>
                  <a:lnTo>
                    <a:pt x="717" y="129"/>
                  </a:lnTo>
                  <a:lnTo>
                    <a:pt x="690" y="132"/>
                  </a:lnTo>
                  <a:lnTo>
                    <a:pt x="667" y="129"/>
                  </a:lnTo>
                  <a:lnTo>
                    <a:pt x="619" y="126"/>
                  </a:lnTo>
                  <a:lnTo>
                    <a:pt x="619" y="126"/>
                  </a:lnTo>
                  <a:lnTo>
                    <a:pt x="513" y="115"/>
                  </a:lnTo>
                  <a:lnTo>
                    <a:pt x="409" y="100"/>
                  </a:lnTo>
                  <a:lnTo>
                    <a:pt x="409" y="100"/>
                  </a:lnTo>
                  <a:lnTo>
                    <a:pt x="370" y="91"/>
                  </a:lnTo>
                  <a:lnTo>
                    <a:pt x="332" y="82"/>
                  </a:lnTo>
                  <a:lnTo>
                    <a:pt x="296" y="70"/>
                  </a:lnTo>
                  <a:lnTo>
                    <a:pt x="261" y="56"/>
                  </a:lnTo>
                  <a:lnTo>
                    <a:pt x="261" y="56"/>
                  </a:lnTo>
                  <a:lnTo>
                    <a:pt x="228" y="4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78" y="11"/>
                  </a:lnTo>
                  <a:lnTo>
                    <a:pt x="169" y="6"/>
                  </a:lnTo>
                  <a:lnTo>
                    <a:pt x="163" y="0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4235" y="3034"/>
              <a:ext cx="201" cy="253"/>
            </a:xfrm>
            <a:custGeom>
              <a:avLst/>
              <a:gdLst/>
              <a:ahLst/>
              <a:cxnLst>
                <a:cxn ang="0">
                  <a:pos x="100" y="23"/>
                </a:cxn>
                <a:cxn ang="0">
                  <a:pos x="100" y="23"/>
                </a:cxn>
                <a:cxn ang="0">
                  <a:pos x="109" y="35"/>
                </a:cxn>
                <a:cxn ang="0">
                  <a:pos x="115" y="47"/>
                </a:cxn>
                <a:cxn ang="0">
                  <a:pos x="118" y="65"/>
                </a:cxn>
                <a:cxn ang="0">
                  <a:pos x="115" y="82"/>
                </a:cxn>
                <a:cxn ang="0">
                  <a:pos x="112" y="91"/>
                </a:cxn>
                <a:cxn ang="0">
                  <a:pos x="106" y="100"/>
                </a:cxn>
                <a:cxn ang="0">
                  <a:pos x="97" y="106"/>
                </a:cxn>
                <a:cxn ang="0">
                  <a:pos x="85" y="115"/>
                </a:cxn>
                <a:cxn ang="0">
                  <a:pos x="71" y="121"/>
                </a:cxn>
                <a:cxn ang="0">
                  <a:pos x="53" y="130"/>
                </a:cxn>
                <a:cxn ang="0">
                  <a:pos x="53" y="130"/>
                </a:cxn>
                <a:cxn ang="0">
                  <a:pos x="35" y="136"/>
                </a:cxn>
                <a:cxn ang="0">
                  <a:pos x="20" y="141"/>
                </a:cxn>
                <a:cxn ang="0">
                  <a:pos x="11" y="150"/>
                </a:cxn>
                <a:cxn ang="0">
                  <a:pos x="3" y="159"/>
                </a:cxn>
                <a:cxn ang="0">
                  <a:pos x="0" y="168"/>
                </a:cxn>
                <a:cxn ang="0">
                  <a:pos x="0" y="177"/>
                </a:cxn>
                <a:cxn ang="0">
                  <a:pos x="3" y="186"/>
                </a:cxn>
                <a:cxn ang="0">
                  <a:pos x="8" y="194"/>
                </a:cxn>
                <a:cxn ang="0">
                  <a:pos x="26" y="212"/>
                </a:cxn>
                <a:cxn ang="0">
                  <a:pos x="47" y="230"/>
                </a:cxn>
                <a:cxn ang="0">
                  <a:pos x="74" y="242"/>
                </a:cxn>
                <a:cxn ang="0">
                  <a:pos x="100" y="253"/>
                </a:cxn>
                <a:cxn ang="0">
                  <a:pos x="100" y="253"/>
                </a:cxn>
                <a:cxn ang="0">
                  <a:pos x="83" y="239"/>
                </a:cxn>
                <a:cxn ang="0">
                  <a:pos x="65" y="227"/>
                </a:cxn>
                <a:cxn ang="0">
                  <a:pos x="50" y="209"/>
                </a:cxn>
                <a:cxn ang="0">
                  <a:pos x="44" y="203"/>
                </a:cxn>
                <a:cxn ang="0">
                  <a:pos x="41" y="194"/>
                </a:cxn>
                <a:cxn ang="0">
                  <a:pos x="41" y="186"/>
                </a:cxn>
                <a:cxn ang="0">
                  <a:pos x="44" y="180"/>
                </a:cxn>
                <a:cxn ang="0">
                  <a:pos x="50" y="177"/>
                </a:cxn>
                <a:cxn ang="0">
                  <a:pos x="62" y="171"/>
                </a:cxn>
                <a:cxn ang="0">
                  <a:pos x="80" y="168"/>
                </a:cxn>
                <a:cxn ang="0">
                  <a:pos x="100" y="168"/>
                </a:cxn>
                <a:cxn ang="0">
                  <a:pos x="100" y="168"/>
                </a:cxn>
                <a:cxn ang="0">
                  <a:pos x="124" y="168"/>
                </a:cxn>
                <a:cxn ang="0">
                  <a:pos x="145" y="165"/>
                </a:cxn>
                <a:cxn ang="0">
                  <a:pos x="163" y="156"/>
                </a:cxn>
                <a:cxn ang="0">
                  <a:pos x="174" y="147"/>
                </a:cxn>
                <a:cxn ang="0">
                  <a:pos x="183" y="136"/>
                </a:cxn>
                <a:cxn ang="0">
                  <a:pos x="192" y="124"/>
                </a:cxn>
                <a:cxn ang="0">
                  <a:pos x="195" y="109"/>
                </a:cxn>
                <a:cxn ang="0">
                  <a:pos x="201" y="97"/>
                </a:cxn>
                <a:cxn ang="0">
                  <a:pos x="201" y="68"/>
                </a:cxn>
                <a:cxn ang="0">
                  <a:pos x="198" y="44"/>
                </a:cxn>
                <a:cxn ang="0">
                  <a:pos x="195" y="21"/>
                </a:cxn>
                <a:cxn ang="0">
                  <a:pos x="195" y="21"/>
                </a:cxn>
                <a:cxn ang="0">
                  <a:pos x="174" y="12"/>
                </a:cxn>
                <a:cxn ang="0">
                  <a:pos x="136" y="3"/>
                </a:cxn>
                <a:cxn ang="0">
                  <a:pos x="118" y="0"/>
                </a:cxn>
                <a:cxn ang="0">
                  <a:pos x="103" y="0"/>
                </a:cxn>
                <a:cxn ang="0">
                  <a:pos x="97" y="3"/>
                </a:cxn>
                <a:cxn ang="0">
                  <a:pos x="97" y="9"/>
                </a:cxn>
                <a:cxn ang="0">
                  <a:pos x="97" y="15"/>
                </a:cxn>
                <a:cxn ang="0">
                  <a:pos x="100" y="23"/>
                </a:cxn>
                <a:cxn ang="0">
                  <a:pos x="100" y="23"/>
                </a:cxn>
              </a:cxnLst>
              <a:rect l="0" t="0" r="r" b="b"/>
              <a:pathLst>
                <a:path w="201" h="253">
                  <a:moveTo>
                    <a:pt x="100" y="23"/>
                  </a:moveTo>
                  <a:lnTo>
                    <a:pt x="100" y="23"/>
                  </a:lnTo>
                  <a:lnTo>
                    <a:pt x="109" y="35"/>
                  </a:lnTo>
                  <a:lnTo>
                    <a:pt x="115" y="47"/>
                  </a:lnTo>
                  <a:lnTo>
                    <a:pt x="118" y="65"/>
                  </a:lnTo>
                  <a:lnTo>
                    <a:pt x="115" y="82"/>
                  </a:lnTo>
                  <a:lnTo>
                    <a:pt x="112" y="91"/>
                  </a:lnTo>
                  <a:lnTo>
                    <a:pt x="106" y="100"/>
                  </a:lnTo>
                  <a:lnTo>
                    <a:pt x="97" y="106"/>
                  </a:lnTo>
                  <a:lnTo>
                    <a:pt x="85" y="115"/>
                  </a:lnTo>
                  <a:lnTo>
                    <a:pt x="71" y="121"/>
                  </a:lnTo>
                  <a:lnTo>
                    <a:pt x="53" y="130"/>
                  </a:lnTo>
                  <a:lnTo>
                    <a:pt x="53" y="130"/>
                  </a:lnTo>
                  <a:lnTo>
                    <a:pt x="35" y="136"/>
                  </a:lnTo>
                  <a:lnTo>
                    <a:pt x="20" y="141"/>
                  </a:lnTo>
                  <a:lnTo>
                    <a:pt x="11" y="150"/>
                  </a:lnTo>
                  <a:lnTo>
                    <a:pt x="3" y="159"/>
                  </a:lnTo>
                  <a:lnTo>
                    <a:pt x="0" y="168"/>
                  </a:lnTo>
                  <a:lnTo>
                    <a:pt x="0" y="177"/>
                  </a:lnTo>
                  <a:lnTo>
                    <a:pt x="3" y="186"/>
                  </a:lnTo>
                  <a:lnTo>
                    <a:pt x="8" y="194"/>
                  </a:lnTo>
                  <a:lnTo>
                    <a:pt x="26" y="212"/>
                  </a:lnTo>
                  <a:lnTo>
                    <a:pt x="47" y="230"/>
                  </a:lnTo>
                  <a:lnTo>
                    <a:pt x="74" y="242"/>
                  </a:lnTo>
                  <a:lnTo>
                    <a:pt x="100" y="253"/>
                  </a:lnTo>
                  <a:lnTo>
                    <a:pt x="100" y="253"/>
                  </a:lnTo>
                  <a:lnTo>
                    <a:pt x="83" y="239"/>
                  </a:lnTo>
                  <a:lnTo>
                    <a:pt x="65" y="227"/>
                  </a:lnTo>
                  <a:lnTo>
                    <a:pt x="50" y="209"/>
                  </a:lnTo>
                  <a:lnTo>
                    <a:pt x="44" y="203"/>
                  </a:lnTo>
                  <a:lnTo>
                    <a:pt x="41" y="194"/>
                  </a:lnTo>
                  <a:lnTo>
                    <a:pt x="41" y="186"/>
                  </a:lnTo>
                  <a:lnTo>
                    <a:pt x="44" y="180"/>
                  </a:lnTo>
                  <a:lnTo>
                    <a:pt x="50" y="177"/>
                  </a:lnTo>
                  <a:lnTo>
                    <a:pt x="62" y="171"/>
                  </a:lnTo>
                  <a:lnTo>
                    <a:pt x="80" y="168"/>
                  </a:lnTo>
                  <a:lnTo>
                    <a:pt x="100" y="168"/>
                  </a:lnTo>
                  <a:lnTo>
                    <a:pt x="100" y="168"/>
                  </a:lnTo>
                  <a:lnTo>
                    <a:pt x="124" y="168"/>
                  </a:lnTo>
                  <a:lnTo>
                    <a:pt x="145" y="165"/>
                  </a:lnTo>
                  <a:lnTo>
                    <a:pt x="163" y="156"/>
                  </a:lnTo>
                  <a:lnTo>
                    <a:pt x="174" y="147"/>
                  </a:lnTo>
                  <a:lnTo>
                    <a:pt x="183" y="136"/>
                  </a:lnTo>
                  <a:lnTo>
                    <a:pt x="192" y="124"/>
                  </a:lnTo>
                  <a:lnTo>
                    <a:pt x="195" y="109"/>
                  </a:lnTo>
                  <a:lnTo>
                    <a:pt x="201" y="97"/>
                  </a:lnTo>
                  <a:lnTo>
                    <a:pt x="201" y="68"/>
                  </a:lnTo>
                  <a:lnTo>
                    <a:pt x="198" y="44"/>
                  </a:lnTo>
                  <a:lnTo>
                    <a:pt x="195" y="21"/>
                  </a:lnTo>
                  <a:lnTo>
                    <a:pt x="195" y="21"/>
                  </a:lnTo>
                  <a:lnTo>
                    <a:pt x="174" y="12"/>
                  </a:lnTo>
                  <a:lnTo>
                    <a:pt x="136" y="3"/>
                  </a:lnTo>
                  <a:lnTo>
                    <a:pt x="118" y="0"/>
                  </a:lnTo>
                  <a:lnTo>
                    <a:pt x="103" y="0"/>
                  </a:lnTo>
                  <a:lnTo>
                    <a:pt x="97" y="3"/>
                  </a:lnTo>
                  <a:lnTo>
                    <a:pt x="97" y="9"/>
                  </a:lnTo>
                  <a:lnTo>
                    <a:pt x="97" y="15"/>
                  </a:lnTo>
                  <a:lnTo>
                    <a:pt x="100" y="23"/>
                  </a:lnTo>
                  <a:lnTo>
                    <a:pt x="100" y="23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4217" y="2721"/>
              <a:ext cx="332" cy="431"/>
            </a:xfrm>
            <a:custGeom>
              <a:avLst/>
              <a:gdLst/>
              <a:ahLst/>
              <a:cxnLst>
                <a:cxn ang="0">
                  <a:pos x="136" y="92"/>
                </a:cxn>
                <a:cxn ang="0">
                  <a:pos x="142" y="124"/>
                </a:cxn>
                <a:cxn ang="0">
                  <a:pos x="139" y="163"/>
                </a:cxn>
                <a:cxn ang="0">
                  <a:pos x="124" y="201"/>
                </a:cxn>
                <a:cxn ang="0">
                  <a:pos x="106" y="213"/>
                </a:cxn>
                <a:cxn ang="0">
                  <a:pos x="86" y="227"/>
                </a:cxn>
                <a:cxn ang="0">
                  <a:pos x="50" y="257"/>
                </a:cxn>
                <a:cxn ang="0">
                  <a:pos x="26" y="292"/>
                </a:cxn>
                <a:cxn ang="0">
                  <a:pos x="23" y="316"/>
                </a:cxn>
                <a:cxn ang="0">
                  <a:pos x="26" y="328"/>
                </a:cxn>
                <a:cxn ang="0">
                  <a:pos x="32" y="334"/>
                </a:cxn>
                <a:cxn ang="0">
                  <a:pos x="65" y="372"/>
                </a:cxn>
                <a:cxn ang="0">
                  <a:pos x="71" y="392"/>
                </a:cxn>
                <a:cxn ang="0">
                  <a:pos x="59" y="407"/>
                </a:cxn>
                <a:cxn ang="0">
                  <a:pos x="44" y="407"/>
                </a:cxn>
                <a:cxn ang="0">
                  <a:pos x="18" y="401"/>
                </a:cxn>
                <a:cxn ang="0">
                  <a:pos x="9" y="390"/>
                </a:cxn>
                <a:cxn ang="0">
                  <a:pos x="15" y="378"/>
                </a:cxn>
                <a:cxn ang="0">
                  <a:pos x="29" y="366"/>
                </a:cxn>
                <a:cxn ang="0">
                  <a:pos x="23" y="369"/>
                </a:cxn>
                <a:cxn ang="0">
                  <a:pos x="3" y="384"/>
                </a:cxn>
                <a:cxn ang="0">
                  <a:pos x="6" y="401"/>
                </a:cxn>
                <a:cxn ang="0">
                  <a:pos x="15" y="413"/>
                </a:cxn>
                <a:cxn ang="0">
                  <a:pos x="35" y="425"/>
                </a:cxn>
                <a:cxn ang="0">
                  <a:pos x="98" y="431"/>
                </a:cxn>
                <a:cxn ang="0">
                  <a:pos x="160" y="419"/>
                </a:cxn>
                <a:cxn ang="0">
                  <a:pos x="192" y="401"/>
                </a:cxn>
                <a:cxn ang="0">
                  <a:pos x="201" y="384"/>
                </a:cxn>
                <a:cxn ang="0">
                  <a:pos x="201" y="375"/>
                </a:cxn>
                <a:cxn ang="0">
                  <a:pos x="195" y="342"/>
                </a:cxn>
                <a:cxn ang="0">
                  <a:pos x="201" y="319"/>
                </a:cxn>
                <a:cxn ang="0">
                  <a:pos x="216" y="304"/>
                </a:cxn>
                <a:cxn ang="0">
                  <a:pos x="237" y="301"/>
                </a:cxn>
                <a:cxn ang="0">
                  <a:pos x="249" y="298"/>
                </a:cxn>
                <a:cxn ang="0">
                  <a:pos x="281" y="280"/>
                </a:cxn>
                <a:cxn ang="0">
                  <a:pos x="311" y="254"/>
                </a:cxn>
                <a:cxn ang="0">
                  <a:pos x="329" y="216"/>
                </a:cxn>
                <a:cxn ang="0">
                  <a:pos x="332" y="198"/>
                </a:cxn>
                <a:cxn ang="0">
                  <a:pos x="320" y="104"/>
                </a:cxn>
                <a:cxn ang="0">
                  <a:pos x="305" y="56"/>
                </a:cxn>
                <a:cxn ang="0">
                  <a:pos x="275" y="24"/>
                </a:cxn>
                <a:cxn ang="0">
                  <a:pos x="258" y="12"/>
                </a:cxn>
                <a:cxn ang="0">
                  <a:pos x="204" y="0"/>
                </a:cxn>
                <a:cxn ang="0">
                  <a:pos x="166" y="3"/>
                </a:cxn>
                <a:cxn ang="0">
                  <a:pos x="148" y="18"/>
                </a:cxn>
                <a:cxn ang="0">
                  <a:pos x="136" y="39"/>
                </a:cxn>
                <a:cxn ang="0">
                  <a:pos x="133" y="71"/>
                </a:cxn>
                <a:cxn ang="0">
                  <a:pos x="136" y="92"/>
                </a:cxn>
              </a:cxnLst>
              <a:rect l="0" t="0" r="r" b="b"/>
              <a:pathLst>
                <a:path w="332" h="431">
                  <a:moveTo>
                    <a:pt x="136" y="92"/>
                  </a:moveTo>
                  <a:lnTo>
                    <a:pt x="136" y="92"/>
                  </a:lnTo>
                  <a:lnTo>
                    <a:pt x="139" y="107"/>
                  </a:lnTo>
                  <a:lnTo>
                    <a:pt x="142" y="124"/>
                  </a:lnTo>
                  <a:lnTo>
                    <a:pt x="142" y="142"/>
                  </a:lnTo>
                  <a:lnTo>
                    <a:pt x="139" y="163"/>
                  </a:lnTo>
                  <a:lnTo>
                    <a:pt x="133" y="183"/>
                  </a:lnTo>
                  <a:lnTo>
                    <a:pt x="124" y="201"/>
                  </a:lnTo>
                  <a:lnTo>
                    <a:pt x="115" y="207"/>
                  </a:lnTo>
                  <a:lnTo>
                    <a:pt x="106" y="213"/>
                  </a:lnTo>
                  <a:lnTo>
                    <a:pt x="106" y="213"/>
                  </a:lnTo>
                  <a:lnTo>
                    <a:pt x="86" y="227"/>
                  </a:lnTo>
                  <a:lnTo>
                    <a:pt x="68" y="242"/>
                  </a:lnTo>
                  <a:lnTo>
                    <a:pt x="50" y="257"/>
                  </a:lnTo>
                  <a:lnTo>
                    <a:pt x="35" y="275"/>
                  </a:lnTo>
                  <a:lnTo>
                    <a:pt x="26" y="292"/>
                  </a:lnTo>
                  <a:lnTo>
                    <a:pt x="23" y="307"/>
                  </a:lnTo>
                  <a:lnTo>
                    <a:pt x="23" y="316"/>
                  </a:lnTo>
                  <a:lnTo>
                    <a:pt x="23" y="322"/>
                  </a:lnTo>
                  <a:lnTo>
                    <a:pt x="26" y="328"/>
                  </a:lnTo>
                  <a:lnTo>
                    <a:pt x="32" y="334"/>
                  </a:lnTo>
                  <a:lnTo>
                    <a:pt x="32" y="334"/>
                  </a:lnTo>
                  <a:lnTo>
                    <a:pt x="56" y="360"/>
                  </a:lnTo>
                  <a:lnTo>
                    <a:pt x="65" y="372"/>
                  </a:lnTo>
                  <a:lnTo>
                    <a:pt x="71" y="384"/>
                  </a:lnTo>
                  <a:lnTo>
                    <a:pt x="71" y="392"/>
                  </a:lnTo>
                  <a:lnTo>
                    <a:pt x="68" y="401"/>
                  </a:lnTo>
                  <a:lnTo>
                    <a:pt x="59" y="407"/>
                  </a:lnTo>
                  <a:lnTo>
                    <a:pt x="44" y="407"/>
                  </a:lnTo>
                  <a:lnTo>
                    <a:pt x="44" y="407"/>
                  </a:lnTo>
                  <a:lnTo>
                    <a:pt x="26" y="404"/>
                  </a:lnTo>
                  <a:lnTo>
                    <a:pt x="18" y="401"/>
                  </a:lnTo>
                  <a:lnTo>
                    <a:pt x="9" y="395"/>
                  </a:lnTo>
                  <a:lnTo>
                    <a:pt x="9" y="390"/>
                  </a:lnTo>
                  <a:lnTo>
                    <a:pt x="9" y="384"/>
                  </a:lnTo>
                  <a:lnTo>
                    <a:pt x="15" y="378"/>
                  </a:lnTo>
                  <a:lnTo>
                    <a:pt x="21" y="372"/>
                  </a:lnTo>
                  <a:lnTo>
                    <a:pt x="29" y="366"/>
                  </a:lnTo>
                  <a:lnTo>
                    <a:pt x="29" y="366"/>
                  </a:lnTo>
                  <a:lnTo>
                    <a:pt x="23" y="369"/>
                  </a:lnTo>
                  <a:lnTo>
                    <a:pt x="9" y="378"/>
                  </a:lnTo>
                  <a:lnTo>
                    <a:pt x="3" y="384"/>
                  </a:lnTo>
                  <a:lnTo>
                    <a:pt x="0" y="390"/>
                  </a:lnTo>
                  <a:lnTo>
                    <a:pt x="6" y="401"/>
                  </a:lnTo>
                  <a:lnTo>
                    <a:pt x="15" y="413"/>
                  </a:lnTo>
                  <a:lnTo>
                    <a:pt x="15" y="413"/>
                  </a:lnTo>
                  <a:lnTo>
                    <a:pt x="23" y="419"/>
                  </a:lnTo>
                  <a:lnTo>
                    <a:pt x="35" y="425"/>
                  </a:lnTo>
                  <a:lnTo>
                    <a:pt x="65" y="431"/>
                  </a:lnTo>
                  <a:lnTo>
                    <a:pt x="98" y="431"/>
                  </a:lnTo>
                  <a:lnTo>
                    <a:pt x="130" y="428"/>
                  </a:lnTo>
                  <a:lnTo>
                    <a:pt x="160" y="419"/>
                  </a:lnTo>
                  <a:lnTo>
                    <a:pt x="183" y="407"/>
                  </a:lnTo>
                  <a:lnTo>
                    <a:pt x="192" y="401"/>
                  </a:lnTo>
                  <a:lnTo>
                    <a:pt x="198" y="392"/>
                  </a:lnTo>
                  <a:lnTo>
                    <a:pt x="201" y="384"/>
                  </a:lnTo>
                  <a:lnTo>
                    <a:pt x="201" y="375"/>
                  </a:lnTo>
                  <a:lnTo>
                    <a:pt x="201" y="375"/>
                  </a:lnTo>
                  <a:lnTo>
                    <a:pt x="195" y="357"/>
                  </a:lnTo>
                  <a:lnTo>
                    <a:pt x="195" y="342"/>
                  </a:lnTo>
                  <a:lnTo>
                    <a:pt x="198" y="331"/>
                  </a:lnTo>
                  <a:lnTo>
                    <a:pt x="201" y="319"/>
                  </a:lnTo>
                  <a:lnTo>
                    <a:pt x="207" y="310"/>
                  </a:lnTo>
                  <a:lnTo>
                    <a:pt x="216" y="304"/>
                  </a:lnTo>
                  <a:lnTo>
                    <a:pt x="225" y="301"/>
                  </a:lnTo>
                  <a:lnTo>
                    <a:pt x="237" y="301"/>
                  </a:lnTo>
                  <a:lnTo>
                    <a:pt x="237" y="301"/>
                  </a:lnTo>
                  <a:lnTo>
                    <a:pt x="249" y="298"/>
                  </a:lnTo>
                  <a:lnTo>
                    <a:pt x="264" y="292"/>
                  </a:lnTo>
                  <a:lnTo>
                    <a:pt x="281" y="280"/>
                  </a:lnTo>
                  <a:lnTo>
                    <a:pt x="296" y="269"/>
                  </a:lnTo>
                  <a:lnTo>
                    <a:pt x="311" y="254"/>
                  </a:lnTo>
                  <a:lnTo>
                    <a:pt x="323" y="236"/>
                  </a:lnTo>
                  <a:lnTo>
                    <a:pt x="329" y="216"/>
                  </a:lnTo>
                  <a:lnTo>
                    <a:pt x="332" y="198"/>
                  </a:lnTo>
                  <a:lnTo>
                    <a:pt x="332" y="198"/>
                  </a:lnTo>
                  <a:lnTo>
                    <a:pt x="326" y="154"/>
                  </a:lnTo>
                  <a:lnTo>
                    <a:pt x="320" y="104"/>
                  </a:lnTo>
                  <a:lnTo>
                    <a:pt x="314" y="80"/>
                  </a:lnTo>
                  <a:lnTo>
                    <a:pt x="305" y="56"/>
                  </a:lnTo>
                  <a:lnTo>
                    <a:pt x="293" y="39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58" y="12"/>
                  </a:lnTo>
                  <a:lnTo>
                    <a:pt x="231" y="3"/>
                  </a:lnTo>
                  <a:lnTo>
                    <a:pt x="204" y="0"/>
                  </a:lnTo>
                  <a:lnTo>
                    <a:pt x="178" y="0"/>
                  </a:lnTo>
                  <a:lnTo>
                    <a:pt x="166" y="3"/>
                  </a:lnTo>
                  <a:lnTo>
                    <a:pt x="157" y="9"/>
                  </a:lnTo>
                  <a:lnTo>
                    <a:pt x="148" y="18"/>
                  </a:lnTo>
                  <a:lnTo>
                    <a:pt x="139" y="27"/>
                  </a:lnTo>
                  <a:lnTo>
                    <a:pt x="136" y="39"/>
                  </a:lnTo>
                  <a:lnTo>
                    <a:pt x="133" y="53"/>
                  </a:lnTo>
                  <a:lnTo>
                    <a:pt x="133" y="71"/>
                  </a:lnTo>
                  <a:lnTo>
                    <a:pt x="136" y="92"/>
                  </a:lnTo>
                  <a:lnTo>
                    <a:pt x="136" y="9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2"/>
            <p:cNvSpPr>
              <a:spLocks/>
            </p:cNvSpPr>
            <p:nvPr/>
          </p:nvSpPr>
          <p:spPr bwMode="auto">
            <a:xfrm>
              <a:off x="4395" y="2418"/>
              <a:ext cx="355" cy="578"/>
            </a:xfrm>
            <a:custGeom>
              <a:avLst/>
              <a:gdLst/>
              <a:ahLst/>
              <a:cxnLst>
                <a:cxn ang="0">
                  <a:pos x="106" y="11"/>
                </a:cxn>
                <a:cxn ang="0">
                  <a:pos x="130" y="0"/>
                </a:cxn>
                <a:cxn ang="0">
                  <a:pos x="157" y="0"/>
                </a:cxn>
                <a:cxn ang="0">
                  <a:pos x="192" y="14"/>
                </a:cxn>
                <a:cxn ang="0">
                  <a:pos x="213" y="29"/>
                </a:cxn>
                <a:cxn ang="0">
                  <a:pos x="251" y="70"/>
                </a:cxn>
                <a:cxn ang="0">
                  <a:pos x="278" y="118"/>
                </a:cxn>
                <a:cxn ang="0">
                  <a:pos x="281" y="153"/>
                </a:cxn>
                <a:cxn ang="0">
                  <a:pos x="275" y="177"/>
                </a:cxn>
                <a:cxn ang="0">
                  <a:pos x="266" y="188"/>
                </a:cxn>
                <a:cxn ang="0">
                  <a:pos x="246" y="224"/>
                </a:cxn>
                <a:cxn ang="0">
                  <a:pos x="246" y="253"/>
                </a:cxn>
                <a:cxn ang="0">
                  <a:pos x="263" y="271"/>
                </a:cxn>
                <a:cxn ang="0">
                  <a:pos x="296" y="280"/>
                </a:cxn>
                <a:cxn ang="0">
                  <a:pos x="314" y="283"/>
                </a:cxn>
                <a:cxn ang="0">
                  <a:pos x="343" y="295"/>
                </a:cxn>
                <a:cxn ang="0">
                  <a:pos x="355" y="315"/>
                </a:cxn>
                <a:cxn ang="0">
                  <a:pos x="352" y="324"/>
                </a:cxn>
                <a:cxn ang="0">
                  <a:pos x="317" y="348"/>
                </a:cxn>
                <a:cxn ang="0">
                  <a:pos x="326" y="342"/>
                </a:cxn>
                <a:cxn ang="0">
                  <a:pos x="343" y="315"/>
                </a:cxn>
                <a:cxn ang="0">
                  <a:pos x="340" y="303"/>
                </a:cxn>
                <a:cxn ang="0">
                  <a:pos x="317" y="297"/>
                </a:cxn>
                <a:cxn ang="0">
                  <a:pos x="257" y="295"/>
                </a:cxn>
                <a:cxn ang="0">
                  <a:pos x="228" y="283"/>
                </a:cxn>
                <a:cxn ang="0">
                  <a:pos x="228" y="283"/>
                </a:cxn>
                <a:cxn ang="0">
                  <a:pos x="225" y="289"/>
                </a:cxn>
                <a:cxn ang="0">
                  <a:pos x="228" y="300"/>
                </a:cxn>
                <a:cxn ang="0">
                  <a:pos x="237" y="312"/>
                </a:cxn>
                <a:cxn ang="0">
                  <a:pos x="249" y="327"/>
                </a:cxn>
                <a:cxn ang="0">
                  <a:pos x="251" y="339"/>
                </a:cxn>
                <a:cxn ang="0">
                  <a:pos x="251" y="371"/>
                </a:cxn>
                <a:cxn ang="0">
                  <a:pos x="246" y="386"/>
                </a:cxn>
                <a:cxn ang="0">
                  <a:pos x="222" y="433"/>
                </a:cxn>
                <a:cxn ang="0">
                  <a:pos x="216" y="451"/>
                </a:cxn>
                <a:cxn ang="0">
                  <a:pos x="210" y="468"/>
                </a:cxn>
                <a:cxn ang="0">
                  <a:pos x="192" y="498"/>
                </a:cxn>
                <a:cxn ang="0">
                  <a:pos x="189" y="516"/>
                </a:cxn>
                <a:cxn ang="0">
                  <a:pos x="192" y="533"/>
                </a:cxn>
                <a:cxn ang="0">
                  <a:pos x="201" y="551"/>
                </a:cxn>
                <a:cxn ang="0">
                  <a:pos x="216" y="560"/>
                </a:cxn>
                <a:cxn ang="0">
                  <a:pos x="216" y="569"/>
                </a:cxn>
                <a:cxn ang="0">
                  <a:pos x="222" y="572"/>
                </a:cxn>
                <a:cxn ang="0">
                  <a:pos x="228" y="578"/>
                </a:cxn>
                <a:cxn ang="0">
                  <a:pos x="189" y="575"/>
                </a:cxn>
                <a:cxn ang="0">
                  <a:pos x="160" y="560"/>
                </a:cxn>
                <a:cxn ang="0">
                  <a:pos x="142" y="545"/>
                </a:cxn>
                <a:cxn ang="0">
                  <a:pos x="118" y="507"/>
                </a:cxn>
                <a:cxn ang="0">
                  <a:pos x="103" y="468"/>
                </a:cxn>
                <a:cxn ang="0">
                  <a:pos x="94" y="424"/>
                </a:cxn>
                <a:cxn ang="0">
                  <a:pos x="94" y="401"/>
                </a:cxn>
                <a:cxn ang="0">
                  <a:pos x="94" y="324"/>
                </a:cxn>
                <a:cxn ang="0">
                  <a:pos x="88" y="289"/>
                </a:cxn>
                <a:cxn ang="0">
                  <a:pos x="68" y="259"/>
                </a:cxn>
                <a:cxn ang="0">
                  <a:pos x="47" y="244"/>
                </a:cxn>
                <a:cxn ang="0">
                  <a:pos x="17" y="209"/>
                </a:cxn>
                <a:cxn ang="0">
                  <a:pos x="3" y="174"/>
                </a:cxn>
                <a:cxn ang="0">
                  <a:pos x="3" y="144"/>
                </a:cxn>
                <a:cxn ang="0">
                  <a:pos x="8" y="129"/>
                </a:cxn>
                <a:cxn ang="0">
                  <a:pos x="59" y="59"/>
                </a:cxn>
                <a:cxn ang="0">
                  <a:pos x="100" y="14"/>
                </a:cxn>
                <a:cxn ang="0">
                  <a:pos x="106" y="11"/>
                </a:cxn>
              </a:cxnLst>
              <a:rect l="0" t="0" r="r" b="b"/>
              <a:pathLst>
                <a:path w="355" h="578">
                  <a:moveTo>
                    <a:pt x="106" y="11"/>
                  </a:moveTo>
                  <a:lnTo>
                    <a:pt x="106" y="11"/>
                  </a:lnTo>
                  <a:lnTo>
                    <a:pt x="112" y="6"/>
                  </a:lnTo>
                  <a:lnTo>
                    <a:pt x="130" y="0"/>
                  </a:lnTo>
                  <a:lnTo>
                    <a:pt x="142" y="0"/>
                  </a:lnTo>
                  <a:lnTo>
                    <a:pt x="157" y="0"/>
                  </a:lnTo>
                  <a:lnTo>
                    <a:pt x="174" y="6"/>
                  </a:lnTo>
                  <a:lnTo>
                    <a:pt x="192" y="14"/>
                  </a:lnTo>
                  <a:lnTo>
                    <a:pt x="192" y="14"/>
                  </a:lnTo>
                  <a:lnTo>
                    <a:pt x="213" y="29"/>
                  </a:lnTo>
                  <a:lnTo>
                    <a:pt x="234" y="47"/>
                  </a:lnTo>
                  <a:lnTo>
                    <a:pt x="251" y="70"/>
                  </a:lnTo>
                  <a:lnTo>
                    <a:pt x="266" y="94"/>
                  </a:lnTo>
                  <a:lnTo>
                    <a:pt x="278" y="118"/>
                  </a:lnTo>
                  <a:lnTo>
                    <a:pt x="281" y="141"/>
                  </a:lnTo>
                  <a:lnTo>
                    <a:pt x="281" y="153"/>
                  </a:lnTo>
                  <a:lnTo>
                    <a:pt x="278" y="165"/>
                  </a:lnTo>
                  <a:lnTo>
                    <a:pt x="275" y="177"/>
                  </a:lnTo>
                  <a:lnTo>
                    <a:pt x="266" y="188"/>
                  </a:lnTo>
                  <a:lnTo>
                    <a:pt x="266" y="188"/>
                  </a:lnTo>
                  <a:lnTo>
                    <a:pt x="254" y="206"/>
                  </a:lnTo>
                  <a:lnTo>
                    <a:pt x="246" y="224"/>
                  </a:lnTo>
                  <a:lnTo>
                    <a:pt x="246" y="239"/>
                  </a:lnTo>
                  <a:lnTo>
                    <a:pt x="246" y="253"/>
                  </a:lnTo>
                  <a:lnTo>
                    <a:pt x="254" y="262"/>
                  </a:lnTo>
                  <a:lnTo>
                    <a:pt x="263" y="271"/>
                  </a:lnTo>
                  <a:lnTo>
                    <a:pt x="278" y="277"/>
                  </a:lnTo>
                  <a:lnTo>
                    <a:pt x="296" y="280"/>
                  </a:lnTo>
                  <a:lnTo>
                    <a:pt x="296" y="280"/>
                  </a:lnTo>
                  <a:lnTo>
                    <a:pt x="314" y="283"/>
                  </a:lnTo>
                  <a:lnTo>
                    <a:pt x="331" y="289"/>
                  </a:lnTo>
                  <a:lnTo>
                    <a:pt x="343" y="295"/>
                  </a:lnTo>
                  <a:lnTo>
                    <a:pt x="352" y="303"/>
                  </a:lnTo>
                  <a:lnTo>
                    <a:pt x="355" y="315"/>
                  </a:lnTo>
                  <a:lnTo>
                    <a:pt x="355" y="318"/>
                  </a:lnTo>
                  <a:lnTo>
                    <a:pt x="352" y="324"/>
                  </a:lnTo>
                  <a:lnTo>
                    <a:pt x="340" y="336"/>
                  </a:lnTo>
                  <a:lnTo>
                    <a:pt x="317" y="348"/>
                  </a:lnTo>
                  <a:lnTo>
                    <a:pt x="317" y="348"/>
                  </a:lnTo>
                  <a:lnTo>
                    <a:pt x="326" y="342"/>
                  </a:lnTo>
                  <a:lnTo>
                    <a:pt x="340" y="324"/>
                  </a:lnTo>
                  <a:lnTo>
                    <a:pt x="343" y="315"/>
                  </a:lnTo>
                  <a:lnTo>
                    <a:pt x="343" y="306"/>
                  </a:lnTo>
                  <a:lnTo>
                    <a:pt x="340" y="303"/>
                  </a:lnTo>
                  <a:lnTo>
                    <a:pt x="334" y="300"/>
                  </a:lnTo>
                  <a:lnTo>
                    <a:pt x="317" y="297"/>
                  </a:lnTo>
                  <a:lnTo>
                    <a:pt x="317" y="297"/>
                  </a:lnTo>
                  <a:lnTo>
                    <a:pt x="257" y="295"/>
                  </a:lnTo>
                  <a:lnTo>
                    <a:pt x="243" y="292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5" y="283"/>
                  </a:lnTo>
                  <a:lnTo>
                    <a:pt x="225" y="289"/>
                  </a:lnTo>
                  <a:lnTo>
                    <a:pt x="228" y="300"/>
                  </a:lnTo>
                  <a:lnTo>
                    <a:pt x="228" y="300"/>
                  </a:lnTo>
                  <a:lnTo>
                    <a:pt x="231" y="306"/>
                  </a:lnTo>
                  <a:lnTo>
                    <a:pt x="237" y="312"/>
                  </a:lnTo>
                  <a:lnTo>
                    <a:pt x="243" y="321"/>
                  </a:lnTo>
                  <a:lnTo>
                    <a:pt x="249" y="327"/>
                  </a:lnTo>
                  <a:lnTo>
                    <a:pt x="249" y="327"/>
                  </a:lnTo>
                  <a:lnTo>
                    <a:pt x="251" y="339"/>
                  </a:lnTo>
                  <a:lnTo>
                    <a:pt x="254" y="351"/>
                  </a:lnTo>
                  <a:lnTo>
                    <a:pt x="251" y="371"/>
                  </a:lnTo>
                  <a:lnTo>
                    <a:pt x="251" y="371"/>
                  </a:lnTo>
                  <a:lnTo>
                    <a:pt x="246" y="386"/>
                  </a:lnTo>
                  <a:lnTo>
                    <a:pt x="237" y="404"/>
                  </a:lnTo>
                  <a:lnTo>
                    <a:pt x="222" y="433"/>
                  </a:lnTo>
                  <a:lnTo>
                    <a:pt x="222" y="433"/>
                  </a:lnTo>
                  <a:lnTo>
                    <a:pt x="216" y="451"/>
                  </a:lnTo>
                  <a:lnTo>
                    <a:pt x="210" y="468"/>
                  </a:lnTo>
                  <a:lnTo>
                    <a:pt x="210" y="468"/>
                  </a:lnTo>
                  <a:lnTo>
                    <a:pt x="201" y="483"/>
                  </a:lnTo>
                  <a:lnTo>
                    <a:pt x="192" y="498"/>
                  </a:lnTo>
                  <a:lnTo>
                    <a:pt x="192" y="498"/>
                  </a:lnTo>
                  <a:lnTo>
                    <a:pt x="189" y="516"/>
                  </a:lnTo>
                  <a:lnTo>
                    <a:pt x="189" y="524"/>
                  </a:lnTo>
                  <a:lnTo>
                    <a:pt x="192" y="533"/>
                  </a:lnTo>
                  <a:lnTo>
                    <a:pt x="192" y="533"/>
                  </a:lnTo>
                  <a:lnTo>
                    <a:pt x="201" y="551"/>
                  </a:lnTo>
                  <a:lnTo>
                    <a:pt x="207" y="557"/>
                  </a:lnTo>
                  <a:lnTo>
                    <a:pt x="216" y="560"/>
                  </a:lnTo>
                  <a:lnTo>
                    <a:pt x="216" y="560"/>
                  </a:lnTo>
                  <a:lnTo>
                    <a:pt x="216" y="569"/>
                  </a:lnTo>
                  <a:lnTo>
                    <a:pt x="216" y="569"/>
                  </a:lnTo>
                  <a:lnTo>
                    <a:pt x="222" y="572"/>
                  </a:lnTo>
                  <a:lnTo>
                    <a:pt x="228" y="578"/>
                  </a:lnTo>
                  <a:lnTo>
                    <a:pt x="228" y="578"/>
                  </a:lnTo>
                  <a:lnTo>
                    <a:pt x="207" y="578"/>
                  </a:lnTo>
                  <a:lnTo>
                    <a:pt x="189" y="575"/>
                  </a:lnTo>
                  <a:lnTo>
                    <a:pt x="174" y="572"/>
                  </a:lnTo>
                  <a:lnTo>
                    <a:pt x="160" y="560"/>
                  </a:lnTo>
                  <a:lnTo>
                    <a:pt x="160" y="560"/>
                  </a:lnTo>
                  <a:lnTo>
                    <a:pt x="142" y="545"/>
                  </a:lnTo>
                  <a:lnTo>
                    <a:pt x="130" y="527"/>
                  </a:lnTo>
                  <a:lnTo>
                    <a:pt x="118" y="507"/>
                  </a:lnTo>
                  <a:lnTo>
                    <a:pt x="109" y="489"/>
                  </a:lnTo>
                  <a:lnTo>
                    <a:pt x="103" y="468"/>
                  </a:lnTo>
                  <a:lnTo>
                    <a:pt x="97" y="448"/>
                  </a:lnTo>
                  <a:lnTo>
                    <a:pt x="94" y="424"/>
                  </a:lnTo>
                  <a:lnTo>
                    <a:pt x="94" y="401"/>
                  </a:lnTo>
                  <a:lnTo>
                    <a:pt x="94" y="401"/>
                  </a:lnTo>
                  <a:lnTo>
                    <a:pt x="94" y="365"/>
                  </a:lnTo>
                  <a:lnTo>
                    <a:pt x="94" y="324"/>
                  </a:lnTo>
                  <a:lnTo>
                    <a:pt x="94" y="306"/>
                  </a:lnTo>
                  <a:lnTo>
                    <a:pt x="88" y="289"/>
                  </a:lnTo>
                  <a:lnTo>
                    <a:pt x="80" y="271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47" y="244"/>
                  </a:lnTo>
                  <a:lnTo>
                    <a:pt x="29" y="227"/>
                  </a:lnTo>
                  <a:lnTo>
                    <a:pt x="17" y="209"/>
                  </a:lnTo>
                  <a:lnTo>
                    <a:pt x="8" y="191"/>
                  </a:lnTo>
                  <a:lnTo>
                    <a:pt x="3" y="174"/>
                  </a:lnTo>
                  <a:lnTo>
                    <a:pt x="0" y="159"/>
                  </a:lnTo>
                  <a:lnTo>
                    <a:pt x="3" y="144"/>
                  </a:lnTo>
                  <a:lnTo>
                    <a:pt x="8" y="129"/>
                  </a:lnTo>
                  <a:lnTo>
                    <a:pt x="8" y="129"/>
                  </a:lnTo>
                  <a:lnTo>
                    <a:pt x="29" y="100"/>
                  </a:lnTo>
                  <a:lnTo>
                    <a:pt x="59" y="59"/>
                  </a:lnTo>
                  <a:lnTo>
                    <a:pt x="88" y="26"/>
                  </a:lnTo>
                  <a:lnTo>
                    <a:pt x="100" y="14"/>
                  </a:lnTo>
                  <a:lnTo>
                    <a:pt x="106" y="11"/>
                  </a:lnTo>
                  <a:lnTo>
                    <a:pt x="106" y="11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4451" y="2574"/>
              <a:ext cx="187" cy="451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56" y="15"/>
                </a:cxn>
                <a:cxn ang="0">
                  <a:pos x="56" y="29"/>
                </a:cxn>
                <a:cxn ang="0">
                  <a:pos x="53" y="41"/>
                </a:cxn>
                <a:cxn ang="0">
                  <a:pos x="50" y="50"/>
                </a:cxn>
                <a:cxn ang="0">
                  <a:pos x="35" y="71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15" y="103"/>
                </a:cxn>
                <a:cxn ang="0">
                  <a:pos x="9" y="115"/>
                </a:cxn>
                <a:cxn ang="0">
                  <a:pos x="6" y="139"/>
                </a:cxn>
                <a:cxn ang="0">
                  <a:pos x="3" y="192"/>
                </a:cxn>
                <a:cxn ang="0">
                  <a:pos x="3" y="192"/>
                </a:cxn>
                <a:cxn ang="0">
                  <a:pos x="0" y="209"/>
                </a:cxn>
                <a:cxn ang="0">
                  <a:pos x="3" y="224"/>
                </a:cxn>
                <a:cxn ang="0">
                  <a:pos x="9" y="251"/>
                </a:cxn>
                <a:cxn ang="0">
                  <a:pos x="18" y="277"/>
                </a:cxn>
                <a:cxn ang="0">
                  <a:pos x="30" y="307"/>
                </a:cxn>
                <a:cxn ang="0">
                  <a:pos x="30" y="307"/>
                </a:cxn>
                <a:cxn ang="0">
                  <a:pos x="32" y="321"/>
                </a:cxn>
                <a:cxn ang="0">
                  <a:pos x="32" y="339"/>
                </a:cxn>
                <a:cxn ang="0">
                  <a:pos x="32" y="377"/>
                </a:cxn>
                <a:cxn ang="0">
                  <a:pos x="24" y="448"/>
                </a:cxn>
                <a:cxn ang="0">
                  <a:pos x="24" y="448"/>
                </a:cxn>
                <a:cxn ang="0">
                  <a:pos x="59" y="451"/>
                </a:cxn>
                <a:cxn ang="0">
                  <a:pos x="95" y="448"/>
                </a:cxn>
                <a:cxn ang="0">
                  <a:pos x="166" y="439"/>
                </a:cxn>
                <a:cxn ang="0">
                  <a:pos x="166" y="439"/>
                </a:cxn>
                <a:cxn ang="0">
                  <a:pos x="148" y="413"/>
                </a:cxn>
                <a:cxn ang="0">
                  <a:pos x="139" y="380"/>
                </a:cxn>
                <a:cxn ang="0">
                  <a:pos x="136" y="348"/>
                </a:cxn>
                <a:cxn ang="0">
                  <a:pos x="136" y="315"/>
                </a:cxn>
                <a:cxn ang="0">
                  <a:pos x="136" y="315"/>
                </a:cxn>
                <a:cxn ang="0">
                  <a:pos x="139" y="301"/>
                </a:cxn>
                <a:cxn ang="0">
                  <a:pos x="142" y="292"/>
                </a:cxn>
                <a:cxn ang="0">
                  <a:pos x="148" y="286"/>
                </a:cxn>
                <a:cxn ang="0">
                  <a:pos x="154" y="280"/>
                </a:cxn>
                <a:cxn ang="0">
                  <a:pos x="166" y="271"/>
                </a:cxn>
                <a:cxn ang="0">
                  <a:pos x="175" y="262"/>
                </a:cxn>
                <a:cxn ang="0">
                  <a:pos x="181" y="254"/>
                </a:cxn>
                <a:cxn ang="0">
                  <a:pos x="181" y="254"/>
                </a:cxn>
                <a:cxn ang="0">
                  <a:pos x="187" y="236"/>
                </a:cxn>
                <a:cxn ang="0">
                  <a:pos x="187" y="221"/>
                </a:cxn>
                <a:cxn ang="0">
                  <a:pos x="181" y="206"/>
                </a:cxn>
                <a:cxn ang="0">
                  <a:pos x="172" y="189"/>
                </a:cxn>
                <a:cxn ang="0">
                  <a:pos x="151" y="159"/>
                </a:cxn>
                <a:cxn ang="0">
                  <a:pos x="133" y="133"/>
                </a:cxn>
                <a:cxn ang="0">
                  <a:pos x="133" y="133"/>
                </a:cxn>
                <a:cxn ang="0">
                  <a:pos x="124" y="106"/>
                </a:cxn>
                <a:cxn ang="0">
                  <a:pos x="118" y="80"/>
                </a:cxn>
                <a:cxn ang="0">
                  <a:pos x="121" y="53"/>
                </a:cxn>
                <a:cxn ang="0">
                  <a:pos x="127" y="24"/>
                </a:cxn>
                <a:cxn ang="0">
                  <a:pos x="127" y="24"/>
                </a:cxn>
                <a:cxn ang="0">
                  <a:pos x="89" y="9"/>
                </a:cxn>
                <a:cxn ang="0">
                  <a:pos x="68" y="3"/>
                </a:cxn>
                <a:cxn ang="0">
                  <a:pos x="53" y="3"/>
                </a:cxn>
                <a:cxn ang="0">
                  <a:pos x="50" y="0"/>
                </a:cxn>
              </a:cxnLst>
              <a:rect l="0" t="0" r="r" b="b"/>
              <a:pathLst>
                <a:path w="187" h="451">
                  <a:moveTo>
                    <a:pt x="50" y="0"/>
                  </a:moveTo>
                  <a:lnTo>
                    <a:pt x="50" y="0"/>
                  </a:lnTo>
                  <a:lnTo>
                    <a:pt x="56" y="15"/>
                  </a:lnTo>
                  <a:lnTo>
                    <a:pt x="56" y="29"/>
                  </a:lnTo>
                  <a:lnTo>
                    <a:pt x="53" y="41"/>
                  </a:lnTo>
                  <a:lnTo>
                    <a:pt x="50" y="50"/>
                  </a:lnTo>
                  <a:lnTo>
                    <a:pt x="35" y="7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15" y="103"/>
                  </a:lnTo>
                  <a:lnTo>
                    <a:pt x="9" y="115"/>
                  </a:lnTo>
                  <a:lnTo>
                    <a:pt x="6" y="139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0" y="209"/>
                  </a:lnTo>
                  <a:lnTo>
                    <a:pt x="3" y="224"/>
                  </a:lnTo>
                  <a:lnTo>
                    <a:pt x="9" y="251"/>
                  </a:lnTo>
                  <a:lnTo>
                    <a:pt x="18" y="277"/>
                  </a:lnTo>
                  <a:lnTo>
                    <a:pt x="30" y="307"/>
                  </a:lnTo>
                  <a:lnTo>
                    <a:pt x="30" y="307"/>
                  </a:lnTo>
                  <a:lnTo>
                    <a:pt x="32" y="321"/>
                  </a:lnTo>
                  <a:lnTo>
                    <a:pt x="32" y="339"/>
                  </a:lnTo>
                  <a:lnTo>
                    <a:pt x="32" y="377"/>
                  </a:lnTo>
                  <a:lnTo>
                    <a:pt x="24" y="448"/>
                  </a:lnTo>
                  <a:lnTo>
                    <a:pt x="24" y="448"/>
                  </a:lnTo>
                  <a:lnTo>
                    <a:pt x="59" y="451"/>
                  </a:lnTo>
                  <a:lnTo>
                    <a:pt x="95" y="448"/>
                  </a:lnTo>
                  <a:lnTo>
                    <a:pt x="166" y="439"/>
                  </a:lnTo>
                  <a:lnTo>
                    <a:pt x="166" y="439"/>
                  </a:lnTo>
                  <a:lnTo>
                    <a:pt x="148" y="413"/>
                  </a:lnTo>
                  <a:lnTo>
                    <a:pt x="139" y="380"/>
                  </a:lnTo>
                  <a:lnTo>
                    <a:pt x="136" y="348"/>
                  </a:lnTo>
                  <a:lnTo>
                    <a:pt x="136" y="315"/>
                  </a:lnTo>
                  <a:lnTo>
                    <a:pt x="136" y="315"/>
                  </a:lnTo>
                  <a:lnTo>
                    <a:pt x="139" y="301"/>
                  </a:lnTo>
                  <a:lnTo>
                    <a:pt x="142" y="292"/>
                  </a:lnTo>
                  <a:lnTo>
                    <a:pt x="148" y="286"/>
                  </a:lnTo>
                  <a:lnTo>
                    <a:pt x="154" y="280"/>
                  </a:lnTo>
                  <a:lnTo>
                    <a:pt x="166" y="271"/>
                  </a:lnTo>
                  <a:lnTo>
                    <a:pt x="175" y="262"/>
                  </a:lnTo>
                  <a:lnTo>
                    <a:pt x="181" y="254"/>
                  </a:lnTo>
                  <a:lnTo>
                    <a:pt x="181" y="254"/>
                  </a:lnTo>
                  <a:lnTo>
                    <a:pt x="187" y="236"/>
                  </a:lnTo>
                  <a:lnTo>
                    <a:pt x="187" y="221"/>
                  </a:lnTo>
                  <a:lnTo>
                    <a:pt x="181" y="206"/>
                  </a:lnTo>
                  <a:lnTo>
                    <a:pt x="172" y="189"/>
                  </a:lnTo>
                  <a:lnTo>
                    <a:pt x="151" y="159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24" y="106"/>
                  </a:lnTo>
                  <a:lnTo>
                    <a:pt x="118" y="80"/>
                  </a:lnTo>
                  <a:lnTo>
                    <a:pt x="121" y="53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89" y="9"/>
                  </a:lnTo>
                  <a:lnTo>
                    <a:pt x="68" y="3"/>
                  </a:lnTo>
                  <a:lnTo>
                    <a:pt x="53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>
              <a:off x="4507" y="2721"/>
              <a:ext cx="101" cy="30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4" y="9"/>
                </a:cxn>
                <a:cxn ang="0">
                  <a:pos x="33" y="9"/>
                </a:cxn>
                <a:cxn ang="0">
                  <a:pos x="33" y="9"/>
                </a:cxn>
                <a:cxn ang="0">
                  <a:pos x="39" y="12"/>
                </a:cxn>
                <a:cxn ang="0">
                  <a:pos x="42" y="18"/>
                </a:cxn>
                <a:cxn ang="0">
                  <a:pos x="42" y="18"/>
                </a:cxn>
                <a:cxn ang="0">
                  <a:pos x="45" y="15"/>
                </a:cxn>
                <a:cxn ang="0">
                  <a:pos x="45" y="15"/>
                </a:cxn>
                <a:cxn ang="0">
                  <a:pos x="54" y="12"/>
                </a:cxn>
                <a:cxn ang="0">
                  <a:pos x="54" y="12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8" y="18"/>
                </a:cxn>
                <a:cxn ang="0">
                  <a:pos x="68" y="18"/>
                </a:cxn>
                <a:cxn ang="0">
                  <a:pos x="71" y="9"/>
                </a:cxn>
                <a:cxn ang="0">
                  <a:pos x="74" y="6"/>
                </a:cxn>
                <a:cxn ang="0">
                  <a:pos x="74" y="6"/>
                </a:cxn>
                <a:cxn ang="0">
                  <a:pos x="83" y="6"/>
                </a:cxn>
                <a:cxn ang="0">
                  <a:pos x="86" y="6"/>
                </a:cxn>
                <a:cxn ang="0">
                  <a:pos x="89" y="9"/>
                </a:cxn>
                <a:cxn ang="0">
                  <a:pos x="89" y="9"/>
                </a:cxn>
                <a:cxn ang="0">
                  <a:pos x="92" y="3"/>
                </a:cxn>
                <a:cxn ang="0">
                  <a:pos x="98" y="0"/>
                </a:cxn>
                <a:cxn ang="0">
                  <a:pos x="98" y="0"/>
                </a:cxn>
                <a:cxn ang="0">
                  <a:pos x="95" y="6"/>
                </a:cxn>
                <a:cxn ang="0">
                  <a:pos x="95" y="12"/>
                </a:cxn>
                <a:cxn ang="0">
                  <a:pos x="101" y="18"/>
                </a:cxn>
                <a:cxn ang="0">
                  <a:pos x="101" y="18"/>
                </a:cxn>
                <a:cxn ang="0">
                  <a:pos x="95" y="21"/>
                </a:cxn>
                <a:cxn ang="0">
                  <a:pos x="95" y="21"/>
                </a:cxn>
                <a:cxn ang="0">
                  <a:pos x="86" y="24"/>
                </a:cxn>
                <a:cxn ang="0">
                  <a:pos x="86" y="24"/>
                </a:cxn>
                <a:cxn ang="0">
                  <a:pos x="68" y="27"/>
                </a:cxn>
                <a:cxn ang="0">
                  <a:pos x="51" y="30"/>
                </a:cxn>
                <a:cxn ang="0">
                  <a:pos x="51" y="30"/>
                </a:cxn>
                <a:cxn ang="0">
                  <a:pos x="33" y="30"/>
                </a:cxn>
                <a:cxn ang="0">
                  <a:pos x="12" y="27"/>
                </a:cxn>
                <a:cxn ang="0">
                  <a:pos x="12" y="27"/>
                </a:cxn>
                <a:cxn ang="0">
                  <a:pos x="6" y="27"/>
                </a:cxn>
                <a:cxn ang="0">
                  <a:pos x="0" y="24"/>
                </a:cxn>
                <a:cxn ang="0">
                  <a:pos x="18" y="12"/>
                </a:cxn>
              </a:cxnLst>
              <a:rect l="0" t="0" r="r" b="b"/>
              <a:pathLst>
                <a:path w="101" h="30">
                  <a:moveTo>
                    <a:pt x="18" y="12"/>
                  </a:moveTo>
                  <a:lnTo>
                    <a:pt x="18" y="12"/>
                  </a:lnTo>
                  <a:lnTo>
                    <a:pt x="18" y="12"/>
                  </a:lnTo>
                  <a:lnTo>
                    <a:pt x="24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9" y="12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71" y="9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83" y="6"/>
                  </a:lnTo>
                  <a:lnTo>
                    <a:pt x="86" y="6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92" y="3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5" y="6"/>
                  </a:lnTo>
                  <a:lnTo>
                    <a:pt x="95" y="12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68" y="27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33" y="30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6" y="27"/>
                  </a:lnTo>
                  <a:lnTo>
                    <a:pt x="0" y="24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>
              <a:off x="4522" y="2589"/>
              <a:ext cx="53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15" y="23"/>
                </a:cxn>
                <a:cxn ang="0">
                  <a:pos x="27" y="35"/>
                </a:cxn>
                <a:cxn ang="0">
                  <a:pos x="27" y="35"/>
                </a:cxn>
                <a:cxn ang="0">
                  <a:pos x="36" y="41"/>
                </a:cxn>
                <a:cxn ang="0">
                  <a:pos x="44" y="41"/>
                </a:cxn>
                <a:cxn ang="0">
                  <a:pos x="50" y="38"/>
                </a:cxn>
                <a:cxn ang="0">
                  <a:pos x="53" y="29"/>
                </a:cxn>
                <a:cxn ang="0">
                  <a:pos x="53" y="29"/>
                </a:cxn>
                <a:cxn ang="0">
                  <a:pos x="30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" h="41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15" y="23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36" y="41"/>
                  </a:lnTo>
                  <a:lnTo>
                    <a:pt x="44" y="41"/>
                  </a:lnTo>
                  <a:lnTo>
                    <a:pt x="50" y="38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3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>
              <a:off x="4478" y="2438"/>
              <a:ext cx="151" cy="186"/>
            </a:xfrm>
            <a:custGeom>
              <a:avLst/>
              <a:gdLst/>
              <a:ahLst/>
              <a:cxnLst>
                <a:cxn ang="0">
                  <a:pos x="127" y="12"/>
                </a:cxn>
                <a:cxn ang="0">
                  <a:pos x="127" y="12"/>
                </a:cxn>
                <a:cxn ang="0">
                  <a:pos x="136" y="33"/>
                </a:cxn>
                <a:cxn ang="0">
                  <a:pos x="142" y="53"/>
                </a:cxn>
                <a:cxn ang="0">
                  <a:pos x="142" y="53"/>
                </a:cxn>
                <a:cxn ang="0">
                  <a:pos x="148" y="74"/>
                </a:cxn>
                <a:cxn ang="0">
                  <a:pos x="148" y="74"/>
                </a:cxn>
                <a:cxn ang="0">
                  <a:pos x="151" y="95"/>
                </a:cxn>
                <a:cxn ang="0">
                  <a:pos x="151" y="112"/>
                </a:cxn>
                <a:cxn ang="0">
                  <a:pos x="148" y="130"/>
                </a:cxn>
                <a:cxn ang="0">
                  <a:pos x="142" y="151"/>
                </a:cxn>
                <a:cxn ang="0">
                  <a:pos x="142" y="151"/>
                </a:cxn>
                <a:cxn ang="0">
                  <a:pos x="136" y="171"/>
                </a:cxn>
                <a:cxn ang="0">
                  <a:pos x="130" y="180"/>
                </a:cxn>
                <a:cxn ang="0">
                  <a:pos x="118" y="186"/>
                </a:cxn>
                <a:cxn ang="0">
                  <a:pos x="118" y="186"/>
                </a:cxn>
                <a:cxn ang="0">
                  <a:pos x="103" y="186"/>
                </a:cxn>
                <a:cxn ang="0">
                  <a:pos x="88" y="183"/>
                </a:cxn>
                <a:cxn ang="0">
                  <a:pos x="65" y="174"/>
                </a:cxn>
                <a:cxn ang="0">
                  <a:pos x="65" y="174"/>
                </a:cxn>
                <a:cxn ang="0">
                  <a:pos x="56" y="168"/>
                </a:cxn>
                <a:cxn ang="0">
                  <a:pos x="41" y="157"/>
                </a:cxn>
                <a:cxn ang="0">
                  <a:pos x="29" y="145"/>
                </a:cxn>
                <a:cxn ang="0">
                  <a:pos x="17" y="127"/>
                </a:cxn>
                <a:cxn ang="0">
                  <a:pos x="8" y="109"/>
                </a:cxn>
                <a:cxn ang="0">
                  <a:pos x="3" y="89"/>
                </a:cxn>
                <a:cxn ang="0">
                  <a:pos x="0" y="71"/>
                </a:cxn>
                <a:cxn ang="0">
                  <a:pos x="5" y="53"/>
                </a:cxn>
                <a:cxn ang="0">
                  <a:pos x="5" y="53"/>
                </a:cxn>
                <a:cxn ang="0">
                  <a:pos x="11" y="36"/>
                </a:cxn>
                <a:cxn ang="0">
                  <a:pos x="23" y="21"/>
                </a:cxn>
                <a:cxn ang="0">
                  <a:pos x="38" y="12"/>
                </a:cxn>
                <a:cxn ang="0">
                  <a:pos x="56" y="3"/>
                </a:cxn>
                <a:cxn ang="0">
                  <a:pos x="71" y="0"/>
                </a:cxn>
                <a:cxn ang="0">
                  <a:pos x="88" y="0"/>
                </a:cxn>
                <a:cxn ang="0">
                  <a:pos x="106" y="6"/>
                </a:cxn>
                <a:cxn ang="0">
                  <a:pos x="124" y="15"/>
                </a:cxn>
                <a:cxn ang="0">
                  <a:pos x="124" y="15"/>
                </a:cxn>
                <a:cxn ang="0">
                  <a:pos x="127" y="18"/>
                </a:cxn>
                <a:cxn ang="0">
                  <a:pos x="127" y="12"/>
                </a:cxn>
              </a:cxnLst>
              <a:rect l="0" t="0" r="r" b="b"/>
              <a:pathLst>
                <a:path w="151" h="186">
                  <a:moveTo>
                    <a:pt x="127" y="12"/>
                  </a:moveTo>
                  <a:lnTo>
                    <a:pt x="127" y="12"/>
                  </a:lnTo>
                  <a:lnTo>
                    <a:pt x="136" y="3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51" y="95"/>
                  </a:lnTo>
                  <a:lnTo>
                    <a:pt x="151" y="112"/>
                  </a:lnTo>
                  <a:lnTo>
                    <a:pt x="148" y="130"/>
                  </a:lnTo>
                  <a:lnTo>
                    <a:pt x="142" y="151"/>
                  </a:lnTo>
                  <a:lnTo>
                    <a:pt x="142" y="151"/>
                  </a:lnTo>
                  <a:lnTo>
                    <a:pt x="136" y="171"/>
                  </a:lnTo>
                  <a:lnTo>
                    <a:pt x="130" y="180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03" y="186"/>
                  </a:lnTo>
                  <a:lnTo>
                    <a:pt x="88" y="183"/>
                  </a:lnTo>
                  <a:lnTo>
                    <a:pt x="65" y="174"/>
                  </a:lnTo>
                  <a:lnTo>
                    <a:pt x="65" y="174"/>
                  </a:lnTo>
                  <a:lnTo>
                    <a:pt x="56" y="168"/>
                  </a:lnTo>
                  <a:lnTo>
                    <a:pt x="41" y="157"/>
                  </a:lnTo>
                  <a:lnTo>
                    <a:pt x="29" y="145"/>
                  </a:lnTo>
                  <a:lnTo>
                    <a:pt x="17" y="127"/>
                  </a:lnTo>
                  <a:lnTo>
                    <a:pt x="8" y="109"/>
                  </a:lnTo>
                  <a:lnTo>
                    <a:pt x="3" y="89"/>
                  </a:lnTo>
                  <a:lnTo>
                    <a:pt x="0" y="71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11" y="36"/>
                  </a:lnTo>
                  <a:lnTo>
                    <a:pt x="23" y="21"/>
                  </a:lnTo>
                  <a:lnTo>
                    <a:pt x="38" y="12"/>
                  </a:lnTo>
                  <a:lnTo>
                    <a:pt x="56" y="3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106" y="6"/>
                  </a:lnTo>
                  <a:lnTo>
                    <a:pt x="124" y="15"/>
                  </a:lnTo>
                  <a:lnTo>
                    <a:pt x="124" y="15"/>
                  </a:lnTo>
                  <a:lnTo>
                    <a:pt x="127" y="18"/>
                  </a:lnTo>
                  <a:lnTo>
                    <a:pt x="127" y="12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7"/>
            <p:cNvSpPr>
              <a:spLocks/>
            </p:cNvSpPr>
            <p:nvPr/>
          </p:nvSpPr>
          <p:spPr bwMode="auto">
            <a:xfrm>
              <a:off x="4507" y="2506"/>
              <a:ext cx="68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7"/>
                </a:cxn>
                <a:cxn ang="0">
                  <a:pos x="15" y="15"/>
                </a:cxn>
                <a:cxn ang="0">
                  <a:pos x="24" y="9"/>
                </a:cxn>
                <a:cxn ang="0">
                  <a:pos x="33" y="6"/>
                </a:cxn>
                <a:cxn ang="0">
                  <a:pos x="33" y="6"/>
                </a:cxn>
                <a:cxn ang="0">
                  <a:pos x="48" y="6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68" y="3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51" y="0"/>
                </a:cxn>
                <a:cxn ang="0">
                  <a:pos x="33" y="3"/>
                </a:cxn>
                <a:cxn ang="0">
                  <a:pos x="33" y="3"/>
                </a:cxn>
                <a:cxn ang="0">
                  <a:pos x="24" y="6"/>
                </a:cxn>
                <a:cxn ang="0">
                  <a:pos x="15" y="1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68" h="27">
                  <a:moveTo>
                    <a:pt x="0" y="27"/>
                  </a:moveTo>
                  <a:lnTo>
                    <a:pt x="0" y="27"/>
                  </a:lnTo>
                  <a:lnTo>
                    <a:pt x="15" y="15"/>
                  </a:lnTo>
                  <a:lnTo>
                    <a:pt x="24" y="9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48" y="6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51" y="0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5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8"/>
            <p:cNvSpPr>
              <a:spLocks/>
            </p:cNvSpPr>
            <p:nvPr/>
          </p:nvSpPr>
          <p:spPr bwMode="auto">
            <a:xfrm>
              <a:off x="4472" y="2539"/>
              <a:ext cx="44" cy="47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0" y="5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6" y="29"/>
                </a:cxn>
                <a:cxn ang="0">
                  <a:pos x="17" y="41"/>
                </a:cxn>
                <a:cxn ang="0">
                  <a:pos x="26" y="44"/>
                </a:cxn>
                <a:cxn ang="0">
                  <a:pos x="35" y="47"/>
                </a:cxn>
                <a:cxn ang="0">
                  <a:pos x="35" y="47"/>
                </a:cxn>
                <a:cxn ang="0">
                  <a:pos x="41" y="44"/>
                </a:cxn>
                <a:cxn ang="0">
                  <a:pos x="44" y="41"/>
                </a:cxn>
                <a:cxn ang="0">
                  <a:pos x="41" y="35"/>
                </a:cxn>
                <a:cxn ang="0">
                  <a:pos x="41" y="29"/>
                </a:cxn>
                <a:cxn ang="0">
                  <a:pos x="29" y="14"/>
                </a:cxn>
                <a:cxn ang="0">
                  <a:pos x="29" y="14"/>
                </a:cxn>
              </a:cxnLst>
              <a:rect l="0" t="0" r="r" b="b"/>
              <a:pathLst>
                <a:path w="44" h="47">
                  <a:moveTo>
                    <a:pt x="29" y="14"/>
                  </a:moveTo>
                  <a:lnTo>
                    <a:pt x="29" y="14"/>
                  </a:lnTo>
                  <a:lnTo>
                    <a:pt x="20" y="5"/>
                  </a:lnTo>
                  <a:lnTo>
                    <a:pt x="11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5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6" y="29"/>
                  </a:lnTo>
                  <a:lnTo>
                    <a:pt x="17" y="41"/>
                  </a:lnTo>
                  <a:lnTo>
                    <a:pt x="26" y="4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41" y="44"/>
                  </a:lnTo>
                  <a:lnTo>
                    <a:pt x="44" y="41"/>
                  </a:lnTo>
                  <a:lnTo>
                    <a:pt x="41" y="35"/>
                  </a:lnTo>
                  <a:lnTo>
                    <a:pt x="41" y="29"/>
                  </a:lnTo>
                  <a:lnTo>
                    <a:pt x="29" y="14"/>
                  </a:lnTo>
                  <a:lnTo>
                    <a:pt x="29" y="14"/>
                  </a:lnTo>
                  <a:close/>
                </a:path>
              </a:pathLst>
            </a:custGeom>
            <a:solidFill>
              <a:srgbClr val="FC86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9"/>
            <p:cNvSpPr>
              <a:spLocks/>
            </p:cNvSpPr>
            <p:nvPr/>
          </p:nvSpPr>
          <p:spPr bwMode="auto">
            <a:xfrm>
              <a:off x="4531" y="2533"/>
              <a:ext cx="41" cy="1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9" y="6"/>
                </a:cxn>
                <a:cxn ang="0">
                  <a:pos x="21" y="3"/>
                </a:cxn>
                <a:cxn ang="0">
                  <a:pos x="41" y="0"/>
                </a:cxn>
                <a:cxn ang="0">
                  <a:pos x="41" y="0"/>
                </a:cxn>
                <a:cxn ang="0">
                  <a:pos x="38" y="3"/>
                </a:cxn>
                <a:cxn ang="0">
                  <a:pos x="30" y="9"/>
                </a:cxn>
                <a:cxn ang="0">
                  <a:pos x="24" y="11"/>
                </a:cxn>
                <a:cxn ang="0">
                  <a:pos x="18" y="11"/>
                </a:cxn>
                <a:cxn ang="0">
                  <a:pos x="9" y="9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41" h="11">
                  <a:moveTo>
                    <a:pt x="0" y="3"/>
                  </a:moveTo>
                  <a:lnTo>
                    <a:pt x="0" y="3"/>
                  </a:lnTo>
                  <a:lnTo>
                    <a:pt x="9" y="6"/>
                  </a:lnTo>
                  <a:lnTo>
                    <a:pt x="21" y="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0" y="9"/>
                  </a:lnTo>
                  <a:lnTo>
                    <a:pt x="24" y="11"/>
                  </a:lnTo>
                  <a:lnTo>
                    <a:pt x="18" y="11"/>
                  </a:lnTo>
                  <a:lnTo>
                    <a:pt x="9" y="9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4602" y="2512"/>
              <a:ext cx="21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9" y="9"/>
                </a:cxn>
                <a:cxn ang="0">
                  <a:pos x="15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3"/>
                </a:cxn>
                <a:cxn ang="0">
                  <a:pos x="18" y="12"/>
                </a:cxn>
                <a:cxn ang="0">
                  <a:pos x="15" y="15"/>
                </a:cxn>
                <a:cxn ang="0">
                  <a:pos x="12" y="18"/>
                </a:cxn>
                <a:cxn ang="0">
                  <a:pos x="6" y="15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21" h="18">
                  <a:moveTo>
                    <a:pt x="0" y="12"/>
                  </a:moveTo>
                  <a:lnTo>
                    <a:pt x="0" y="12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8" y="12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6" y="15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"/>
            <p:cNvSpPr>
              <a:spLocks/>
            </p:cNvSpPr>
            <p:nvPr/>
          </p:nvSpPr>
          <p:spPr bwMode="auto">
            <a:xfrm>
              <a:off x="4572" y="2577"/>
              <a:ext cx="45" cy="21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" y="3"/>
                </a:cxn>
                <a:cxn ang="0">
                  <a:pos x="30" y="3"/>
                </a:cxn>
                <a:cxn ang="0">
                  <a:pos x="24" y="3"/>
                </a:cxn>
                <a:cxn ang="0">
                  <a:pos x="24" y="3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9" y="18"/>
                </a:cxn>
                <a:cxn ang="0">
                  <a:pos x="21" y="21"/>
                </a:cxn>
                <a:cxn ang="0">
                  <a:pos x="21" y="21"/>
                </a:cxn>
                <a:cxn ang="0">
                  <a:pos x="30" y="21"/>
                </a:cxn>
                <a:cxn ang="0">
                  <a:pos x="36" y="21"/>
                </a:cxn>
                <a:cxn ang="0">
                  <a:pos x="39" y="15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5" y="0"/>
                </a:cxn>
                <a:cxn ang="0">
                  <a:pos x="39" y="0"/>
                </a:cxn>
                <a:cxn ang="0">
                  <a:pos x="33" y="3"/>
                </a:cxn>
              </a:cxnLst>
              <a:rect l="0" t="0" r="r" b="b"/>
              <a:pathLst>
                <a:path w="45" h="21">
                  <a:moveTo>
                    <a:pt x="33" y="3"/>
                  </a:moveTo>
                  <a:lnTo>
                    <a:pt x="33" y="3"/>
                  </a:lnTo>
                  <a:lnTo>
                    <a:pt x="30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9" y="18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30" y="21"/>
                  </a:lnTo>
                  <a:lnTo>
                    <a:pt x="36" y="21"/>
                  </a:lnTo>
                  <a:lnTo>
                    <a:pt x="39" y="15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FB8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2"/>
            <p:cNvSpPr>
              <a:spLocks/>
            </p:cNvSpPr>
            <p:nvPr/>
          </p:nvSpPr>
          <p:spPr bwMode="auto">
            <a:xfrm>
              <a:off x="4543" y="2539"/>
              <a:ext cx="12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9" y="5"/>
                </a:cxn>
                <a:cxn ang="0">
                  <a:pos x="6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">
                  <a:moveTo>
                    <a:pt x="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4605" y="2518"/>
              <a:ext cx="15" cy="12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6" y="3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5" y="6"/>
                </a:cxn>
                <a:cxn ang="0">
                  <a:pos x="15" y="6"/>
                </a:cxn>
                <a:cxn ang="0">
                  <a:pos x="12" y="9"/>
                </a:cxn>
                <a:cxn ang="0">
                  <a:pos x="9" y="12"/>
                </a:cxn>
                <a:cxn ang="0">
                  <a:pos x="3" y="9"/>
                </a:cxn>
                <a:cxn ang="0">
                  <a:pos x="3" y="9"/>
                </a:cxn>
              </a:cxnLst>
              <a:rect l="0" t="0" r="r" b="b"/>
              <a:pathLst>
                <a:path w="15" h="12">
                  <a:moveTo>
                    <a:pt x="3" y="9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6" y="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9"/>
                  </a:lnTo>
                  <a:lnTo>
                    <a:pt x="9" y="12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4"/>
            <p:cNvSpPr>
              <a:spLocks/>
            </p:cNvSpPr>
            <p:nvPr/>
          </p:nvSpPr>
          <p:spPr bwMode="auto">
            <a:xfrm>
              <a:off x="4525" y="2533"/>
              <a:ext cx="47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6"/>
                </a:cxn>
                <a:cxn ang="0">
                  <a:pos x="24" y="6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0" y="3"/>
                </a:cxn>
                <a:cxn ang="0">
                  <a:pos x="30" y="3"/>
                </a:cxn>
                <a:cxn ang="0">
                  <a:pos x="15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7" h="6">
                  <a:moveTo>
                    <a:pt x="0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15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4599" y="2509"/>
              <a:ext cx="27" cy="18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3" y="15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15" y="12"/>
                </a:cxn>
                <a:cxn ang="0">
                  <a:pos x="15" y="12"/>
                </a:cxn>
                <a:cxn ang="0">
                  <a:pos x="2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9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3" y="15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27" h="18">
                  <a:moveTo>
                    <a:pt x="0" y="18"/>
                  </a:moveTo>
                  <a:lnTo>
                    <a:pt x="0" y="18"/>
                  </a:lnTo>
                  <a:lnTo>
                    <a:pt x="3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2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9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3" y="15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4602" y="2494"/>
              <a:ext cx="21" cy="1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9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21" h="12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4596" y="2512"/>
              <a:ext cx="15" cy="5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12"/>
                </a:cxn>
                <a:cxn ang="0">
                  <a:pos x="3" y="30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2" y="50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12" y="56"/>
                </a:cxn>
                <a:cxn ang="0">
                  <a:pos x="12" y="53"/>
                </a:cxn>
                <a:cxn ang="0">
                  <a:pos x="15" y="47"/>
                </a:cxn>
                <a:cxn ang="0">
                  <a:pos x="15" y="47"/>
                </a:cxn>
                <a:cxn ang="0">
                  <a:pos x="6" y="30"/>
                </a:cxn>
                <a:cxn ang="0">
                  <a:pos x="3" y="15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5" h="56">
                  <a:moveTo>
                    <a:pt x="3" y="0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3" y="30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50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12" y="56"/>
                  </a:lnTo>
                  <a:lnTo>
                    <a:pt x="12" y="53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6" y="30"/>
                  </a:lnTo>
                  <a:lnTo>
                    <a:pt x="3" y="1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4572" y="2577"/>
              <a:ext cx="45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27" y="3"/>
                </a:cxn>
                <a:cxn ang="0">
                  <a:pos x="33" y="3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45" y="3"/>
                </a:cxn>
                <a:cxn ang="0">
                  <a:pos x="39" y="6"/>
                </a:cxn>
                <a:cxn ang="0">
                  <a:pos x="39" y="6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0" y="9"/>
                </a:cxn>
                <a:cxn ang="0">
                  <a:pos x="30" y="9"/>
                </a:cxn>
                <a:cxn ang="0">
                  <a:pos x="21" y="12"/>
                </a:cxn>
                <a:cxn ang="0">
                  <a:pos x="21" y="12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45" h="15">
                  <a:moveTo>
                    <a:pt x="0" y="15"/>
                  </a:moveTo>
                  <a:lnTo>
                    <a:pt x="0" y="15"/>
                  </a:lnTo>
                  <a:lnTo>
                    <a:pt x="3" y="15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27" y="3"/>
                  </a:lnTo>
                  <a:lnTo>
                    <a:pt x="33" y="3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A5F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4223" y="2421"/>
              <a:ext cx="329" cy="539"/>
            </a:xfrm>
            <a:custGeom>
              <a:avLst/>
              <a:gdLst/>
              <a:ahLst/>
              <a:cxnLst>
                <a:cxn ang="0">
                  <a:pos x="293" y="76"/>
                </a:cxn>
                <a:cxn ang="0">
                  <a:pos x="299" y="191"/>
                </a:cxn>
                <a:cxn ang="0">
                  <a:pos x="299" y="212"/>
                </a:cxn>
                <a:cxn ang="0">
                  <a:pos x="269" y="244"/>
                </a:cxn>
                <a:cxn ang="0">
                  <a:pos x="216" y="283"/>
                </a:cxn>
                <a:cxn ang="0">
                  <a:pos x="198" y="324"/>
                </a:cxn>
                <a:cxn ang="0">
                  <a:pos x="201" y="362"/>
                </a:cxn>
                <a:cxn ang="0">
                  <a:pos x="148" y="442"/>
                </a:cxn>
                <a:cxn ang="0">
                  <a:pos x="136" y="483"/>
                </a:cxn>
                <a:cxn ang="0">
                  <a:pos x="115" y="516"/>
                </a:cxn>
                <a:cxn ang="0">
                  <a:pos x="62" y="539"/>
                </a:cxn>
                <a:cxn ang="0">
                  <a:pos x="15" y="524"/>
                </a:cxn>
                <a:cxn ang="0">
                  <a:pos x="35" y="530"/>
                </a:cxn>
                <a:cxn ang="0">
                  <a:pos x="77" y="521"/>
                </a:cxn>
                <a:cxn ang="0">
                  <a:pos x="95" y="495"/>
                </a:cxn>
                <a:cxn ang="0">
                  <a:pos x="92" y="442"/>
                </a:cxn>
                <a:cxn ang="0">
                  <a:pos x="80" y="401"/>
                </a:cxn>
                <a:cxn ang="0">
                  <a:pos x="89" y="377"/>
                </a:cxn>
                <a:cxn ang="0">
                  <a:pos x="71" y="383"/>
                </a:cxn>
                <a:cxn ang="0">
                  <a:pos x="56" y="412"/>
                </a:cxn>
                <a:cxn ang="0">
                  <a:pos x="56" y="448"/>
                </a:cxn>
                <a:cxn ang="0">
                  <a:pos x="38" y="483"/>
                </a:cxn>
                <a:cxn ang="0">
                  <a:pos x="9" y="483"/>
                </a:cxn>
                <a:cxn ang="0">
                  <a:pos x="6" y="477"/>
                </a:cxn>
                <a:cxn ang="0">
                  <a:pos x="29" y="480"/>
                </a:cxn>
                <a:cxn ang="0">
                  <a:pos x="41" y="468"/>
                </a:cxn>
                <a:cxn ang="0">
                  <a:pos x="38" y="412"/>
                </a:cxn>
                <a:cxn ang="0">
                  <a:pos x="26" y="371"/>
                </a:cxn>
                <a:cxn ang="0">
                  <a:pos x="41" y="327"/>
                </a:cxn>
                <a:cxn ang="0">
                  <a:pos x="80" y="300"/>
                </a:cxn>
                <a:cxn ang="0">
                  <a:pos x="50" y="300"/>
                </a:cxn>
                <a:cxn ang="0">
                  <a:pos x="32" y="280"/>
                </a:cxn>
                <a:cxn ang="0">
                  <a:pos x="29" y="262"/>
                </a:cxn>
                <a:cxn ang="0">
                  <a:pos x="44" y="238"/>
                </a:cxn>
                <a:cxn ang="0">
                  <a:pos x="35" y="256"/>
                </a:cxn>
                <a:cxn ang="0">
                  <a:pos x="41" y="277"/>
                </a:cxn>
                <a:cxn ang="0">
                  <a:pos x="65" y="283"/>
                </a:cxn>
                <a:cxn ang="0">
                  <a:pos x="92" y="271"/>
                </a:cxn>
                <a:cxn ang="0">
                  <a:pos x="95" y="241"/>
                </a:cxn>
                <a:cxn ang="0">
                  <a:pos x="89" y="218"/>
                </a:cxn>
                <a:cxn ang="0">
                  <a:pos x="92" y="179"/>
                </a:cxn>
                <a:cxn ang="0">
                  <a:pos x="124" y="147"/>
                </a:cxn>
                <a:cxn ang="0">
                  <a:pos x="163" y="129"/>
                </a:cxn>
                <a:cxn ang="0">
                  <a:pos x="192" y="85"/>
                </a:cxn>
                <a:cxn ang="0">
                  <a:pos x="216" y="38"/>
                </a:cxn>
                <a:cxn ang="0">
                  <a:pos x="252" y="11"/>
                </a:cxn>
                <a:cxn ang="0">
                  <a:pos x="284" y="3"/>
                </a:cxn>
                <a:cxn ang="0">
                  <a:pos x="317" y="8"/>
                </a:cxn>
                <a:cxn ang="0">
                  <a:pos x="329" y="23"/>
                </a:cxn>
                <a:cxn ang="0">
                  <a:pos x="302" y="47"/>
                </a:cxn>
                <a:cxn ang="0">
                  <a:pos x="293" y="67"/>
                </a:cxn>
              </a:cxnLst>
              <a:rect l="0" t="0" r="r" b="b"/>
              <a:pathLst>
                <a:path w="329" h="539">
                  <a:moveTo>
                    <a:pt x="293" y="67"/>
                  </a:moveTo>
                  <a:lnTo>
                    <a:pt x="293" y="67"/>
                  </a:lnTo>
                  <a:lnTo>
                    <a:pt x="293" y="76"/>
                  </a:lnTo>
                  <a:lnTo>
                    <a:pt x="290" y="103"/>
                  </a:lnTo>
                  <a:lnTo>
                    <a:pt x="290" y="141"/>
                  </a:lnTo>
                  <a:lnTo>
                    <a:pt x="299" y="191"/>
                  </a:lnTo>
                  <a:lnTo>
                    <a:pt x="299" y="191"/>
                  </a:lnTo>
                  <a:lnTo>
                    <a:pt x="299" y="203"/>
                  </a:lnTo>
                  <a:lnTo>
                    <a:pt x="299" y="212"/>
                  </a:lnTo>
                  <a:lnTo>
                    <a:pt x="293" y="221"/>
                  </a:lnTo>
                  <a:lnTo>
                    <a:pt x="287" y="230"/>
                  </a:lnTo>
                  <a:lnTo>
                    <a:pt x="269" y="244"/>
                  </a:lnTo>
                  <a:lnTo>
                    <a:pt x="246" y="256"/>
                  </a:lnTo>
                  <a:lnTo>
                    <a:pt x="225" y="274"/>
                  </a:lnTo>
                  <a:lnTo>
                    <a:pt x="216" y="283"/>
                  </a:lnTo>
                  <a:lnTo>
                    <a:pt x="207" y="294"/>
                  </a:lnTo>
                  <a:lnTo>
                    <a:pt x="201" y="306"/>
                  </a:lnTo>
                  <a:lnTo>
                    <a:pt x="198" y="324"/>
                  </a:lnTo>
                  <a:lnTo>
                    <a:pt x="198" y="342"/>
                  </a:lnTo>
                  <a:lnTo>
                    <a:pt x="201" y="362"/>
                  </a:lnTo>
                  <a:lnTo>
                    <a:pt x="201" y="362"/>
                  </a:lnTo>
                  <a:lnTo>
                    <a:pt x="192" y="374"/>
                  </a:lnTo>
                  <a:lnTo>
                    <a:pt x="172" y="404"/>
                  </a:lnTo>
                  <a:lnTo>
                    <a:pt x="148" y="442"/>
                  </a:lnTo>
                  <a:lnTo>
                    <a:pt x="142" y="463"/>
                  </a:lnTo>
                  <a:lnTo>
                    <a:pt x="136" y="483"/>
                  </a:lnTo>
                  <a:lnTo>
                    <a:pt x="136" y="483"/>
                  </a:lnTo>
                  <a:lnTo>
                    <a:pt x="133" y="492"/>
                  </a:lnTo>
                  <a:lnTo>
                    <a:pt x="127" y="501"/>
                  </a:lnTo>
                  <a:lnTo>
                    <a:pt x="115" y="516"/>
                  </a:lnTo>
                  <a:lnTo>
                    <a:pt x="100" y="527"/>
                  </a:lnTo>
                  <a:lnTo>
                    <a:pt x="83" y="533"/>
                  </a:lnTo>
                  <a:lnTo>
                    <a:pt x="62" y="539"/>
                  </a:lnTo>
                  <a:lnTo>
                    <a:pt x="44" y="536"/>
                  </a:lnTo>
                  <a:lnTo>
                    <a:pt x="26" y="533"/>
                  </a:lnTo>
                  <a:lnTo>
                    <a:pt x="15" y="524"/>
                  </a:lnTo>
                  <a:lnTo>
                    <a:pt x="15" y="524"/>
                  </a:lnTo>
                  <a:lnTo>
                    <a:pt x="26" y="527"/>
                  </a:lnTo>
                  <a:lnTo>
                    <a:pt x="35" y="530"/>
                  </a:lnTo>
                  <a:lnTo>
                    <a:pt x="50" y="530"/>
                  </a:lnTo>
                  <a:lnTo>
                    <a:pt x="62" y="527"/>
                  </a:lnTo>
                  <a:lnTo>
                    <a:pt x="77" y="521"/>
                  </a:lnTo>
                  <a:lnTo>
                    <a:pt x="89" y="513"/>
                  </a:lnTo>
                  <a:lnTo>
                    <a:pt x="95" y="495"/>
                  </a:lnTo>
                  <a:lnTo>
                    <a:pt x="95" y="495"/>
                  </a:lnTo>
                  <a:lnTo>
                    <a:pt x="97" y="474"/>
                  </a:lnTo>
                  <a:lnTo>
                    <a:pt x="97" y="457"/>
                  </a:lnTo>
                  <a:lnTo>
                    <a:pt x="92" y="442"/>
                  </a:lnTo>
                  <a:lnTo>
                    <a:pt x="89" y="427"/>
                  </a:lnTo>
                  <a:lnTo>
                    <a:pt x="83" y="412"/>
                  </a:lnTo>
                  <a:lnTo>
                    <a:pt x="80" y="401"/>
                  </a:lnTo>
                  <a:lnTo>
                    <a:pt x="83" y="389"/>
                  </a:lnTo>
                  <a:lnTo>
                    <a:pt x="89" y="377"/>
                  </a:lnTo>
                  <a:lnTo>
                    <a:pt x="89" y="377"/>
                  </a:lnTo>
                  <a:lnTo>
                    <a:pt x="83" y="377"/>
                  </a:lnTo>
                  <a:lnTo>
                    <a:pt x="77" y="380"/>
                  </a:lnTo>
                  <a:lnTo>
                    <a:pt x="71" y="383"/>
                  </a:lnTo>
                  <a:lnTo>
                    <a:pt x="65" y="389"/>
                  </a:lnTo>
                  <a:lnTo>
                    <a:pt x="59" y="398"/>
                  </a:lnTo>
                  <a:lnTo>
                    <a:pt x="56" y="412"/>
                  </a:lnTo>
                  <a:lnTo>
                    <a:pt x="56" y="433"/>
                  </a:lnTo>
                  <a:lnTo>
                    <a:pt x="56" y="433"/>
                  </a:lnTo>
                  <a:lnTo>
                    <a:pt x="56" y="448"/>
                  </a:lnTo>
                  <a:lnTo>
                    <a:pt x="53" y="463"/>
                  </a:lnTo>
                  <a:lnTo>
                    <a:pt x="47" y="474"/>
                  </a:lnTo>
                  <a:lnTo>
                    <a:pt x="38" y="483"/>
                  </a:lnTo>
                  <a:lnTo>
                    <a:pt x="29" y="486"/>
                  </a:lnTo>
                  <a:lnTo>
                    <a:pt x="17" y="486"/>
                  </a:lnTo>
                  <a:lnTo>
                    <a:pt x="9" y="483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6" y="477"/>
                  </a:lnTo>
                  <a:lnTo>
                    <a:pt x="15" y="480"/>
                  </a:lnTo>
                  <a:lnTo>
                    <a:pt x="23" y="480"/>
                  </a:lnTo>
                  <a:lnTo>
                    <a:pt x="29" y="480"/>
                  </a:lnTo>
                  <a:lnTo>
                    <a:pt x="35" y="477"/>
                  </a:lnTo>
                  <a:lnTo>
                    <a:pt x="41" y="468"/>
                  </a:lnTo>
                  <a:lnTo>
                    <a:pt x="41" y="468"/>
                  </a:lnTo>
                  <a:lnTo>
                    <a:pt x="47" y="457"/>
                  </a:lnTo>
                  <a:lnTo>
                    <a:pt x="47" y="445"/>
                  </a:lnTo>
                  <a:lnTo>
                    <a:pt x="38" y="412"/>
                  </a:lnTo>
                  <a:lnTo>
                    <a:pt x="38" y="412"/>
                  </a:lnTo>
                  <a:lnTo>
                    <a:pt x="29" y="386"/>
                  </a:lnTo>
                  <a:lnTo>
                    <a:pt x="26" y="371"/>
                  </a:lnTo>
                  <a:lnTo>
                    <a:pt x="26" y="356"/>
                  </a:lnTo>
                  <a:lnTo>
                    <a:pt x="29" y="342"/>
                  </a:lnTo>
                  <a:lnTo>
                    <a:pt x="41" y="327"/>
                  </a:lnTo>
                  <a:lnTo>
                    <a:pt x="56" y="312"/>
                  </a:lnTo>
                  <a:lnTo>
                    <a:pt x="80" y="300"/>
                  </a:lnTo>
                  <a:lnTo>
                    <a:pt x="80" y="300"/>
                  </a:lnTo>
                  <a:lnTo>
                    <a:pt x="74" y="303"/>
                  </a:lnTo>
                  <a:lnTo>
                    <a:pt x="59" y="303"/>
                  </a:lnTo>
                  <a:lnTo>
                    <a:pt x="50" y="300"/>
                  </a:lnTo>
                  <a:lnTo>
                    <a:pt x="44" y="297"/>
                  </a:lnTo>
                  <a:lnTo>
                    <a:pt x="38" y="289"/>
                  </a:lnTo>
                  <a:lnTo>
                    <a:pt x="32" y="280"/>
                  </a:lnTo>
                  <a:lnTo>
                    <a:pt x="32" y="280"/>
                  </a:lnTo>
                  <a:lnTo>
                    <a:pt x="29" y="271"/>
                  </a:lnTo>
                  <a:lnTo>
                    <a:pt x="29" y="262"/>
                  </a:lnTo>
                  <a:lnTo>
                    <a:pt x="35" y="247"/>
                  </a:lnTo>
                  <a:lnTo>
                    <a:pt x="41" y="241"/>
                  </a:lnTo>
                  <a:lnTo>
                    <a:pt x="44" y="238"/>
                  </a:lnTo>
                  <a:lnTo>
                    <a:pt x="44" y="238"/>
                  </a:lnTo>
                  <a:lnTo>
                    <a:pt x="41" y="244"/>
                  </a:lnTo>
                  <a:lnTo>
                    <a:pt x="35" y="256"/>
                  </a:lnTo>
                  <a:lnTo>
                    <a:pt x="35" y="262"/>
                  </a:lnTo>
                  <a:lnTo>
                    <a:pt x="38" y="271"/>
                  </a:lnTo>
                  <a:lnTo>
                    <a:pt x="41" y="277"/>
                  </a:lnTo>
                  <a:lnTo>
                    <a:pt x="50" y="280"/>
                  </a:lnTo>
                  <a:lnTo>
                    <a:pt x="50" y="280"/>
                  </a:lnTo>
                  <a:lnTo>
                    <a:pt x="65" y="283"/>
                  </a:lnTo>
                  <a:lnTo>
                    <a:pt x="77" y="283"/>
                  </a:lnTo>
                  <a:lnTo>
                    <a:pt x="86" y="280"/>
                  </a:lnTo>
                  <a:lnTo>
                    <a:pt x="92" y="271"/>
                  </a:lnTo>
                  <a:lnTo>
                    <a:pt x="95" y="265"/>
                  </a:lnTo>
                  <a:lnTo>
                    <a:pt x="97" y="253"/>
                  </a:lnTo>
                  <a:lnTo>
                    <a:pt x="95" y="241"/>
                  </a:lnTo>
                  <a:lnTo>
                    <a:pt x="92" y="230"/>
                  </a:lnTo>
                  <a:lnTo>
                    <a:pt x="92" y="230"/>
                  </a:lnTo>
                  <a:lnTo>
                    <a:pt x="89" y="218"/>
                  </a:lnTo>
                  <a:lnTo>
                    <a:pt x="86" y="206"/>
                  </a:lnTo>
                  <a:lnTo>
                    <a:pt x="89" y="194"/>
                  </a:lnTo>
                  <a:lnTo>
                    <a:pt x="92" y="179"/>
                  </a:lnTo>
                  <a:lnTo>
                    <a:pt x="100" y="168"/>
                  </a:lnTo>
                  <a:lnTo>
                    <a:pt x="109" y="156"/>
                  </a:lnTo>
                  <a:lnTo>
                    <a:pt x="124" y="147"/>
                  </a:lnTo>
                  <a:lnTo>
                    <a:pt x="142" y="138"/>
                  </a:lnTo>
                  <a:lnTo>
                    <a:pt x="142" y="138"/>
                  </a:lnTo>
                  <a:lnTo>
                    <a:pt x="163" y="129"/>
                  </a:lnTo>
                  <a:lnTo>
                    <a:pt x="175" y="121"/>
                  </a:lnTo>
                  <a:lnTo>
                    <a:pt x="183" y="106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201" y="62"/>
                  </a:lnTo>
                  <a:lnTo>
                    <a:pt x="216" y="38"/>
                  </a:lnTo>
                  <a:lnTo>
                    <a:pt x="225" y="29"/>
                  </a:lnTo>
                  <a:lnTo>
                    <a:pt x="237" y="20"/>
                  </a:lnTo>
                  <a:lnTo>
                    <a:pt x="252" y="11"/>
                  </a:lnTo>
                  <a:lnTo>
                    <a:pt x="269" y="6"/>
                  </a:lnTo>
                  <a:lnTo>
                    <a:pt x="269" y="6"/>
                  </a:lnTo>
                  <a:lnTo>
                    <a:pt x="284" y="3"/>
                  </a:lnTo>
                  <a:lnTo>
                    <a:pt x="299" y="0"/>
                  </a:lnTo>
                  <a:lnTo>
                    <a:pt x="308" y="3"/>
                  </a:lnTo>
                  <a:lnTo>
                    <a:pt x="317" y="8"/>
                  </a:lnTo>
                  <a:lnTo>
                    <a:pt x="326" y="20"/>
                  </a:lnTo>
                  <a:lnTo>
                    <a:pt x="329" y="23"/>
                  </a:lnTo>
                  <a:lnTo>
                    <a:pt x="329" y="23"/>
                  </a:lnTo>
                  <a:lnTo>
                    <a:pt x="323" y="26"/>
                  </a:lnTo>
                  <a:lnTo>
                    <a:pt x="314" y="32"/>
                  </a:lnTo>
                  <a:lnTo>
                    <a:pt x="302" y="47"/>
                  </a:lnTo>
                  <a:lnTo>
                    <a:pt x="296" y="56"/>
                  </a:lnTo>
                  <a:lnTo>
                    <a:pt x="293" y="67"/>
                  </a:lnTo>
                  <a:lnTo>
                    <a:pt x="293" y="6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3814" y="2910"/>
              <a:ext cx="856" cy="1162"/>
            </a:xfrm>
            <a:custGeom>
              <a:avLst/>
              <a:gdLst/>
              <a:ahLst/>
              <a:cxnLst>
                <a:cxn ang="0">
                  <a:pos x="779" y="9"/>
                </a:cxn>
                <a:cxn ang="0">
                  <a:pos x="809" y="112"/>
                </a:cxn>
                <a:cxn ang="0">
                  <a:pos x="838" y="254"/>
                </a:cxn>
                <a:cxn ang="0">
                  <a:pos x="853" y="374"/>
                </a:cxn>
                <a:cxn ang="0">
                  <a:pos x="856" y="451"/>
                </a:cxn>
                <a:cxn ang="0">
                  <a:pos x="853" y="487"/>
                </a:cxn>
                <a:cxn ang="0">
                  <a:pos x="827" y="781"/>
                </a:cxn>
                <a:cxn ang="0">
                  <a:pos x="809" y="994"/>
                </a:cxn>
                <a:cxn ang="0">
                  <a:pos x="809" y="1020"/>
                </a:cxn>
                <a:cxn ang="0">
                  <a:pos x="815" y="1067"/>
                </a:cxn>
                <a:cxn ang="0">
                  <a:pos x="830" y="1117"/>
                </a:cxn>
                <a:cxn ang="0">
                  <a:pos x="832" y="1129"/>
                </a:cxn>
                <a:cxn ang="0">
                  <a:pos x="827" y="1129"/>
                </a:cxn>
                <a:cxn ang="0">
                  <a:pos x="767" y="1138"/>
                </a:cxn>
                <a:cxn ang="0">
                  <a:pos x="720" y="1150"/>
                </a:cxn>
                <a:cxn ang="0">
                  <a:pos x="652" y="1162"/>
                </a:cxn>
                <a:cxn ang="0">
                  <a:pos x="601" y="1156"/>
                </a:cxn>
                <a:cxn ang="0">
                  <a:pos x="575" y="1147"/>
                </a:cxn>
                <a:cxn ang="0">
                  <a:pos x="492" y="1115"/>
                </a:cxn>
                <a:cxn ang="0">
                  <a:pos x="456" y="1109"/>
                </a:cxn>
                <a:cxn ang="0">
                  <a:pos x="403" y="1112"/>
                </a:cxn>
                <a:cxn ang="0">
                  <a:pos x="346" y="1117"/>
                </a:cxn>
                <a:cxn ang="0">
                  <a:pos x="302" y="1117"/>
                </a:cxn>
                <a:cxn ang="0">
                  <a:pos x="263" y="1103"/>
                </a:cxn>
                <a:cxn ang="0">
                  <a:pos x="228" y="1073"/>
                </a:cxn>
                <a:cxn ang="0">
                  <a:pos x="210" y="1050"/>
                </a:cxn>
                <a:cxn ang="0">
                  <a:pos x="178" y="991"/>
                </a:cxn>
                <a:cxn ang="0">
                  <a:pos x="154" y="961"/>
                </a:cxn>
                <a:cxn ang="0">
                  <a:pos x="115" y="952"/>
                </a:cxn>
                <a:cxn ang="0">
                  <a:pos x="103" y="955"/>
                </a:cxn>
                <a:cxn ang="0">
                  <a:pos x="74" y="949"/>
                </a:cxn>
                <a:cxn ang="0">
                  <a:pos x="35" y="932"/>
                </a:cxn>
                <a:cxn ang="0">
                  <a:pos x="0" y="890"/>
                </a:cxn>
                <a:cxn ang="0">
                  <a:pos x="32" y="890"/>
                </a:cxn>
                <a:cxn ang="0">
                  <a:pos x="109" y="873"/>
                </a:cxn>
                <a:cxn ang="0">
                  <a:pos x="178" y="843"/>
                </a:cxn>
                <a:cxn ang="0">
                  <a:pos x="225" y="814"/>
                </a:cxn>
                <a:cxn ang="0">
                  <a:pos x="269" y="773"/>
                </a:cxn>
                <a:cxn ang="0">
                  <a:pos x="287" y="746"/>
                </a:cxn>
                <a:cxn ang="0">
                  <a:pos x="361" y="625"/>
                </a:cxn>
                <a:cxn ang="0">
                  <a:pos x="501" y="366"/>
                </a:cxn>
                <a:cxn ang="0">
                  <a:pos x="554" y="268"/>
                </a:cxn>
                <a:cxn ang="0">
                  <a:pos x="640" y="124"/>
                </a:cxn>
                <a:cxn ang="0">
                  <a:pos x="667" y="65"/>
                </a:cxn>
                <a:cxn ang="0">
                  <a:pos x="672" y="32"/>
                </a:cxn>
                <a:cxn ang="0">
                  <a:pos x="672" y="24"/>
                </a:cxn>
                <a:cxn ang="0">
                  <a:pos x="672" y="12"/>
                </a:cxn>
                <a:cxn ang="0">
                  <a:pos x="684" y="3"/>
                </a:cxn>
                <a:cxn ang="0">
                  <a:pos x="720" y="0"/>
                </a:cxn>
                <a:cxn ang="0">
                  <a:pos x="779" y="9"/>
                </a:cxn>
              </a:cxnLst>
              <a:rect l="0" t="0" r="r" b="b"/>
              <a:pathLst>
                <a:path w="856" h="1162">
                  <a:moveTo>
                    <a:pt x="779" y="9"/>
                  </a:moveTo>
                  <a:lnTo>
                    <a:pt x="779" y="9"/>
                  </a:lnTo>
                  <a:lnTo>
                    <a:pt x="794" y="56"/>
                  </a:lnTo>
                  <a:lnTo>
                    <a:pt x="809" y="112"/>
                  </a:lnTo>
                  <a:lnTo>
                    <a:pt x="824" y="177"/>
                  </a:lnTo>
                  <a:lnTo>
                    <a:pt x="838" y="254"/>
                  </a:lnTo>
                  <a:lnTo>
                    <a:pt x="850" y="333"/>
                  </a:lnTo>
                  <a:lnTo>
                    <a:pt x="853" y="374"/>
                  </a:lnTo>
                  <a:lnTo>
                    <a:pt x="856" y="413"/>
                  </a:lnTo>
                  <a:lnTo>
                    <a:pt x="856" y="451"/>
                  </a:lnTo>
                  <a:lnTo>
                    <a:pt x="853" y="487"/>
                  </a:lnTo>
                  <a:lnTo>
                    <a:pt x="853" y="487"/>
                  </a:lnTo>
                  <a:lnTo>
                    <a:pt x="838" y="631"/>
                  </a:lnTo>
                  <a:lnTo>
                    <a:pt x="827" y="781"/>
                  </a:lnTo>
                  <a:lnTo>
                    <a:pt x="818" y="908"/>
                  </a:lnTo>
                  <a:lnTo>
                    <a:pt x="809" y="994"/>
                  </a:lnTo>
                  <a:lnTo>
                    <a:pt x="809" y="994"/>
                  </a:lnTo>
                  <a:lnTo>
                    <a:pt x="809" y="1020"/>
                  </a:lnTo>
                  <a:lnTo>
                    <a:pt x="809" y="1047"/>
                  </a:lnTo>
                  <a:lnTo>
                    <a:pt x="815" y="1067"/>
                  </a:lnTo>
                  <a:lnTo>
                    <a:pt x="818" y="1088"/>
                  </a:lnTo>
                  <a:lnTo>
                    <a:pt x="830" y="1117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27" y="1129"/>
                  </a:lnTo>
                  <a:lnTo>
                    <a:pt x="806" y="1132"/>
                  </a:lnTo>
                  <a:lnTo>
                    <a:pt x="767" y="1138"/>
                  </a:lnTo>
                  <a:lnTo>
                    <a:pt x="767" y="1138"/>
                  </a:lnTo>
                  <a:lnTo>
                    <a:pt x="720" y="1150"/>
                  </a:lnTo>
                  <a:lnTo>
                    <a:pt x="675" y="1159"/>
                  </a:lnTo>
                  <a:lnTo>
                    <a:pt x="652" y="1162"/>
                  </a:lnTo>
                  <a:lnTo>
                    <a:pt x="628" y="1159"/>
                  </a:lnTo>
                  <a:lnTo>
                    <a:pt x="601" y="1156"/>
                  </a:lnTo>
                  <a:lnTo>
                    <a:pt x="575" y="1147"/>
                  </a:lnTo>
                  <a:lnTo>
                    <a:pt x="575" y="1147"/>
                  </a:lnTo>
                  <a:lnTo>
                    <a:pt x="527" y="1129"/>
                  </a:lnTo>
                  <a:lnTo>
                    <a:pt x="492" y="1115"/>
                  </a:lnTo>
                  <a:lnTo>
                    <a:pt x="477" y="1112"/>
                  </a:lnTo>
                  <a:lnTo>
                    <a:pt x="456" y="1109"/>
                  </a:lnTo>
                  <a:lnTo>
                    <a:pt x="432" y="1109"/>
                  </a:lnTo>
                  <a:lnTo>
                    <a:pt x="403" y="1112"/>
                  </a:lnTo>
                  <a:lnTo>
                    <a:pt x="403" y="1112"/>
                  </a:lnTo>
                  <a:lnTo>
                    <a:pt x="346" y="1117"/>
                  </a:lnTo>
                  <a:lnTo>
                    <a:pt x="323" y="1120"/>
                  </a:lnTo>
                  <a:lnTo>
                    <a:pt x="302" y="1117"/>
                  </a:lnTo>
                  <a:lnTo>
                    <a:pt x="281" y="1112"/>
                  </a:lnTo>
                  <a:lnTo>
                    <a:pt x="263" y="1103"/>
                  </a:lnTo>
                  <a:lnTo>
                    <a:pt x="246" y="1091"/>
                  </a:lnTo>
                  <a:lnTo>
                    <a:pt x="228" y="1073"/>
                  </a:lnTo>
                  <a:lnTo>
                    <a:pt x="228" y="1073"/>
                  </a:lnTo>
                  <a:lnTo>
                    <a:pt x="210" y="1050"/>
                  </a:lnTo>
                  <a:lnTo>
                    <a:pt x="198" y="1029"/>
                  </a:lnTo>
                  <a:lnTo>
                    <a:pt x="178" y="991"/>
                  </a:lnTo>
                  <a:lnTo>
                    <a:pt x="169" y="973"/>
                  </a:lnTo>
                  <a:lnTo>
                    <a:pt x="154" y="961"/>
                  </a:lnTo>
                  <a:lnTo>
                    <a:pt x="136" y="955"/>
                  </a:lnTo>
                  <a:lnTo>
                    <a:pt x="115" y="952"/>
                  </a:lnTo>
                  <a:lnTo>
                    <a:pt x="115" y="952"/>
                  </a:lnTo>
                  <a:lnTo>
                    <a:pt x="103" y="955"/>
                  </a:lnTo>
                  <a:lnTo>
                    <a:pt x="89" y="952"/>
                  </a:lnTo>
                  <a:lnTo>
                    <a:pt x="74" y="949"/>
                  </a:lnTo>
                  <a:lnTo>
                    <a:pt x="56" y="944"/>
                  </a:lnTo>
                  <a:lnTo>
                    <a:pt x="35" y="932"/>
                  </a:lnTo>
                  <a:lnTo>
                    <a:pt x="17" y="914"/>
                  </a:lnTo>
                  <a:lnTo>
                    <a:pt x="0" y="890"/>
                  </a:lnTo>
                  <a:lnTo>
                    <a:pt x="0" y="890"/>
                  </a:lnTo>
                  <a:lnTo>
                    <a:pt x="32" y="890"/>
                  </a:lnTo>
                  <a:lnTo>
                    <a:pt x="65" y="885"/>
                  </a:lnTo>
                  <a:lnTo>
                    <a:pt x="109" y="873"/>
                  </a:lnTo>
                  <a:lnTo>
                    <a:pt x="154" y="855"/>
                  </a:lnTo>
                  <a:lnTo>
                    <a:pt x="178" y="843"/>
                  </a:lnTo>
                  <a:lnTo>
                    <a:pt x="201" y="831"/>
                  </a:lnTo>
                  <a:lnTo>
                    <a:pt x="225" y="814"/>
                  </a:lnTo>
                  <a:lnTo>
                    <a:pt x="249" y="793"/>
                  </a:lnTo>
                  <a:lnTo>
                    <a:pt x="269" y="773"/>
                  </a:lnTo>
                  <a:lnTo>
                    <a:pt x="287" y="746"/>
                  </a:lnTo>
                  <a:lnTo>
                    <a:pt x="287" y="746"/>
                  </a:lnTo>
                  <a:lnTo>
                    <a:pt x="323" y="687"/>
                  </a:lnTo>
                  <a:lnTo>
                    <a:pt x="361" y="625"/>
                  </a:lnTo>
                  <a:lnTo>
                    <a:pt x="432" y="492"/>
                  </a:lnTo>
                  <a:lnTo>
                    <a:pt x="501" y="366"/>
                  </a:lnTo>
                  <a:lnTo>
                    <a:pt x="554" y="268"/>
                  </a:lnTo>
                  <a:lnTo>
                    <a:pt x="554" y="268"/>
                  </a:lnTo>
                  <a:lnTo>
                    <a:pt x="598" y="192"/>
                  </a:lnTo>
                  <a:lnTo>
                    <a:pt x="640" y="124"/>
                  </a:lnTo>
                  <a:lnTo>
                    <a:pt x="655" y="91"/>
                  </a:lnTo>
                  <a:lnTo>
                    <a:pt x="667" y="65"/>
                  </a:lnTo>
                  <a:lnTo>
                    <a:pt x="672" y="44"/>
                  </a:lnTo>
                  <a:lnTo>
                    <a:pt x="672" y="32"/>
                  </a:lnTo>
                  <a:lnTo>
                    <a:pt x="672" y="24"/>
                  </a:lnTo>
                  <a:lnTo>
                    <a:pt x="672" y="24"/>
                  </a:lnTo>
                  <a:lnTo>
                    <a:pt x="669" y="18"/>
                  </a:lnTo>
                  <a:lnTo>
                    <a:pt x="672" y="12"/>
                  </a:lnTo>
                  <a:lnTo>
                    <a:pt x="675" y="9"/>
                  </a:lnTo>
                  <a:lnTo>
                    <a:pt x="684" y="3"/>
                  </a:lnTo>
                  <a:lnTo>
                    <a:pt x="699" y="0"/>
                  </a:lnTo>
                  <a:lnTo>
                    <a:pt x="720" y="0"/>
                  </a:lnTo>
                  <a:lnTo>
                    <a:pt x="761" y="6"/>
                  </a:lnTo>
                  <a:lnTo>
                    <a:pt x="779" y="9"/>
                  </a:lnTo>
                  <a:lnTo>
                    <a:pt x="779" y="9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>
              <a:off x="4077" y="3240"/>
              <a:ext cx="537" cy="711"/>
            </a:xfrm>
            <a:custGeom>
              <a:avLst/>
              <a:gdLst/>
              <a:ahLst/>
              <a:cxnLst>
                <a:cxn ang="0">
                  <a:pos x="0" y="711"/>
                </a:cxn>
                <a:cxn ang="0">
                  <a:pos x="0" y="711"/>
                </a:cxn>
                <a:cxn ang="0">
                  <a:pos x="21" y="702"/>
                </a:cxn>
                <a:cxn ang="0">
                  <a:pos x="80" y="672"/>
                </a:cxn>
                <a:cxn ang="0">
                  <a:pos x="119" y="649"/>
                </a:cxn>
                <a:cxn ang="0">
                  <a:pos x="163" y="622"/>
                </a:cxn>
                <a:cxn ang="0">
                  <a:pos x="211" y="590"/>
                </a:cxn>
                <a:cxn ang="0">
                  <a:pos x="261" y="549"/>
                </a:cxn>
                <a:cxn ang="0">
                  <a:pos x="309" y="504"/>
                </a:cxn>
                <a:cxn ang="0">
                  <a:pos x="356" y="454"/>
                </a:cxn>
                <a:cxn ang="0">
                  <a:pos x="404" y="395"/>
                </a:cxn>
                <a:cxn ang="0">
                  <a:pos x="424" y="363"/>
                </a:cxn>
                <a:cxn ang="0">
                  <a:pos x="442" y="330"/>
                </a:cxn>
                <a:cxn ang="0">
                  <a:pos x="463" y="295"/>
                </a:cxn>
                <a:cxn ang="0">
                  <a:pos x="478" y="257"/>
                </a:cxn>
                <a:cxn ang="0">
                  <a:pos x="492" y="218"/>
                </a:cxn>
                <a:cxn ang="0">
                  <a:pos x="507" y="180"/>
                </a:cxn>
                <a:cxn ang="0">
                  <a:pos x="519" y="136"/>
                </a:cxn>
                <a:cxn ang="0">
                  <a:pos x="525" y="92"/>
                </a:cxn>
                <a:cxn ang="0">
                  <a:pos x="531" y="47"/>
                </a:cxn>
                <a:cxn ang="0">
                  <a:pos x="537" y="0"/>
                </a:cxn>
                <a:cxn ang="0">
                  <a:pos x="329" y="148"/>
                </a:cxn>
                <a:cxn ang="0">
                  <a:pos x="329" y="148"/>
                </a:cxn>
                <a:cxn ang="0">
                  <a:pos x="332" y="159"/>
                </a:cxn>
                <a:cxn ang="0">
                  <a:pos x="338" y="186"/>
                </a:cxn>
                <a:cxn ang="0">
                  <a:pos x="338" y="207"/>
                </a:cxn>
                <a:cxn ang="0">
                  <a:pos x="338" y="233"/>
                </a:cxn>
                <a:cxn ang="0">
                  <a:pos x="335" y="263"/>
                </a:cxn>
                <a:cxn ang="0">
                  <a:pos x="326" y="298"/>
                </a:cxn>
                <a:cxn ang="0">
                  <a:pos x="312" y="336"/>
                </a:cxn>
                <a:cxn ang="0">
                  <a:pos x="294" y="378"/>
                </a:cxn>
                <a:cxn ang="0">
                  <a:pos x="267" y="425"/>
                </a:cxn>
                <a:cxn ang="0">
                  <a:pos x="232" y="475"/>
                </a:cxn>
                <a:cxn ang="0">
                  <a:pos x="190" y="528"/>
                </a:cxn>
                <a:cxn ang="0">
                  <a:pos x="137" y="584"/>
                </a:cxn>
                <a:cxn ang="0">
                  <a:pos x="75" y="646"/>
                </a:cxn>
                <a:cxn ang="0">
                  <a:pos x="0" y="711"/>
                </a:cxn>
                <a:cxn ang="0">
                  <a:pos x="0" y="711"/>
                </a:cxn>
              </a:cxnLst>
              <a:rect l="0" t="0" r="r" b="b"/>
              <a:pathLst>
                <a:path w="537" h="711">
                  <a:moveTo>
                    <a:pt x="0" y="711"/>
                  </a:moveTo>
                  <a:lnTo>
                    <a:pt x="0" y="711"/>
                  </a:lnTo>
                  <a:lnTo>
                    <a:pt x="21" y="702"/>
                  </a:lnTo>
                  <a:lnTo>
                    <a:pt x="80" y="672"/>
                  </a:lnTo>
                  <a:lnTo>
                    <a:pt x="119" y="649"/>
                  </a:lnTo>
                  <a:lnTo>
                    <a:pt x="163" y="622"/>
                  </a:lnTo>
                  <a:lnTo>
                    <a:pt x="211" y="590"/>
                  </a:lnTo>
                  <a:lnTo>
                    <a:pt x="261" y="549"/>
                  </a:lnTo>
                  <a:lnTo>
                    <a:pt x="309" y="504"/>
                  </a:lnTo>
                  <a:lnTo>
                    <a:pt x="356" y="454"/>
                  </a:lnTo>
                  <a:lnTo>
                    <a:pt x="404" y="395"/>
                  </a:lnTo>
                  <a:lnTo>
                    <a:pt x="424" y="363"/>
                  </a:lnTo>
                  <a:lnTo>
                    <a:pt x="442" y="330"/>
                  </a:lnTo>
                  <a:lnTo>
                    <a:pt x="463" y="295"/>
                  </a:lnTo>
                  <a:lnTo>
                    <a:pt x="478" y="257"/>
                  </a:lnTo>
                  <a:lnTo>
                    <a:pt x="492" y="218"/>
                  </a:lnTo>
                  <a:lnTo>
                    <a:pt x="507" y="180"/>
                  </a:lnTo>
                  <a:lnTo>
                    <a:pt x="519" y="136"/>
                  </a:lnTo>
                  <a:lnTo>
                    <a:pt x="525" y="92"/>
                  </a:lnTo>
                  <a:lnTo>
                    <a:pt x="531" y="47"/>
                  </a:lnTo>
                  <a:lnTo>
                    <a:pt x="537" y="0"/>
                  </a:lnTo>
                  <a:lnTo>
                    <a:pt x="329" y="148"/>
                  </a:lnTo>
                  <a:lnTo>
                    <a:pt x="329" y="148"/>
                  </a:lnTo>
                  <a:lnTo>
                    <a:pt x="332" y="159"/>
                  </a:lnTo>
                  <a:lnTo>
                    <a:pt x="338" y="186"/>
                  </a:lnTo>
                  <a:lnTo>
                    <a:pt x="338" y="207"/>
                  </a:lnTo>
                  <a:lnTo>
                    <a:pt x="338" y="233"/>
                  </a:lnTo>
                  <a:lnTo>
                    <a:pt x="335" y="263"/>
                  </a:lnTo>
                  <a:lnTo>
                    <a:pt x="326" y="298"/>
                  </a:lnTo>
                  <a:lnTo>
                    <a:pt x="312" y="336"/>
                  </a:lnTo>
                  <a:lnTo>
                    <a:pt x="294" y="378"/>
                  </a:lnTo>
                  <a:lnTo>
                    <a:pt x="267" y="425"/>
                  </a:lnTo>
                  <a:lnTo>
                    <a:pt x="232" y="475"/>
                  </a:lnTo>
                  <a:lnTo>
                    <a:pt x="190" y="528"/>
                  </a:lnTo>
                  <a:lnTo>
                    <a:pt x="137" y="584"/>
                  </a:lnTo>
                  <a:lnTo>
                    <a:pt x="75" y="646"/>
                  </a:lnTo>
                  <a:lnTo>
                    <a:pt x="0" y="711"/>
                  </a:lnTo>
                  <a:lnTo>
                    <a:pt x="0" y="711"/>
                  </a:lnTo>
                  <a:close/>
                </a:path>
              </a:pathLst>
            </a:custGeom>
            <a:solidFill>
              <a:srgbClr val="C9DD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2"/>
            <p:cNvSpPr>
              <a:spLocks/>
            </p:cNvSpPr>
            <p:nvPr/>
          </p:nvSpPr>
          <p:spPr bwMode="auto">
            <a:xfrm>
              <a:off x="3852" y="2857"/>
              <a:ext cx="780" cy="970"/>
            </a:xfrm>
            <a:custGeom>
              <a:avLst/>
              <a:gdLst/>
              <a:ahLst/>
              <a:cxnLst>
                <a:cxn ang="0">
                  <a:pos x="723" y="15"/>
                </a:cxn>
                <a:cxn ang="0">
                  <a:pos x="744" y="68"/>
                </a:cxn>
                <a:cxn ang="0">
                  <a:pos x="768" y="165"/>
                </a:cxn>
                <a:cxn ang="0">
                  <a:pos x="777" y="251"/>
                </a:cxn>
                <a:cxn ang="0">
                  <a:pos x="777" y="351"/>
                </a:cxn>
                <a:cxn ang="0">
                  <a:pos x="756" y="463"/>
                </a:cxn>
                <a:cxn ang="0">
                  <a:pos x="714" y="578"/>
                </a:cxn>
                <a:cxn ang="0">
                  <a:pos x="685" y="637"/>
                </a:cxn>
                <a:cxn ang="0">
                  <a:pos x="640" y="702"/>
                </a:cxn>
                <a:cxn ang="0">
                  <a:pos x="590" y="758"/>
                </a:cxn>
                <a:cxn ang="0">
                  <a:pos x="534" y="808"/>
                </a:cxn>
                <a:cxn ang="0">
                  <a:pos x="477" y="849"/>
                </a:cxn>
                <a:cxn ang="0">
                  <a:pos x="350" y="914"/>
                </a:cxn>
                <a:cxn ang="0">
                  <a:pos x="217" y="958"/>
                </a:cxn>
                <a:cxn ang="0">
                  <a:pos x="175" y="967"/>
                </a:cxn>
                <a:cxn ang="0">
                  <a:pos x="89" y="967"/>
                </a:cxn>
                <a:cxn ang="0">
                  <a:pos x="24" y="952"/>
                </a:cxn>
                <a:cxn ang="0">
                  <a:pos x="6" y="940"/>
                </a:cxn>
                <a:cxn ang="0">
                  <a:pos x="0" y="932"/>
                </a:cxn>
                <a:cxn ang="0">
                  <a:pos x="12" y="920"/>
                </a:cxn>
                <a:cxn ang="0">
                  <a:pos x="30" y="908"/>
                </a:cxn>
                <a:cxn ang="0">
                  <a:pos x="51" y="884"/>
                </a:cxn>
                <a:cxn ang="0">
                  <a:pos x="54" y="864"/>
                </a:cxn>
                <a:cxn ang="0">
                  <a:pos x="36" y="846"/>
                </a:cxn>
                <a:cxn ang="0">
                  <a:pos x="21" y="837"/>
                </a:cxn>
                <a:cxn ang="0">
                  <a:pos x="71" y="828"/>
                </a:cxn>
                <a:cxn ang="0">
                  <a:pos x="145" y="799"/>
                </a:cxn>
                <a:cxn ang="0">
                  <a:pos x="187" y="772"/>
                </a:cxn>
                <a:cxn ang="0">
                  <a:pos x="228" y="737"/>
                </a:cxn>
                <a:cxn ang="0">
                  <a:pos x="267" y="690"/>
                </a:cxn>
                <a:cxn ang="0">
                  <a:pos x="303" y="631"/>
                </a:cxn>
                <a:cxn ang="0">
                  <a:pos x="406" y="425"/>
                </a:cxn>
                <a:cxn ang="0">
                  <a:pos x="480" y="286"/>
                </a:cxn>
                <a:cxn ang="0">
                  <a:pos x="540" y="192"/>
                </a:cxn>
                <a:cxn ang="0">
                  <a:pos x="563" y="165"/>
                </a:cxn>
                <a:cxn ang="0">
                  <a:pos x="605" y="106"/>
                </a:cxn>
                <a:cxn ang="0">
                  <a:pos x="626" y="68"/>
                </a:cxn>
                <a:cxn ang="0">
                  <a:pos x="629" y="38"/>
                </a:cxn>
                <a:cxn ang="0">
                  <a:pos x="623" y="15"/>
                </a:cxn>
                <a:cxn ang="0">
                  <a:pos x="626" y="6"/>
                </a:cxn>
                <a:cxn ang="0">
                  <a:pos x="652" y="0"/>
                </a:cxn>
                <a:cxn ang="0">
                  <a:pos x="709" y="9"/>
                </a:cxn>
                <a:cxn ang="0">
                  <a:pos x="723" y="15"/>
                </a:cxn>
              </a:cxnLst>
              <a:rect l="0" t="0" r="r" b="b"/>
              <a:pathLst>
                <a:path w="780" h="970">
                  <a:moveTo>
                    <a:pt x="723" y="15"/>
                  </a:moveTo>
                  <a:lnTo>
                    <a:pt x="723" y="15"/>
                  </a:lnTo>
                  <a:lnTo>
                    <a:pt x="729" y="27"/>
                  </a:lnTo>
                  <a:lnTo>
                    <a:pt x="744" y="68"/>
                  </a:lnTo>
                  <a:lnTo>
                    <a:pt x="762" y="127"/>
                  </a:lnTo>
                  <a:lnTo>
                    <a:pt x="768" y="165"/>
                  </a:lnTo>
                  <a:lnTo>
                    <a:pt x="774" y="206"/>
                  </a:lnTo>
                  <a:lnTo>
                    <a:pt x="777" y="251"/>
                  </a:lnTo>
                  <a:lnTo>
                    <a:pt x="780" y="301"/>
                  </a:lnTo>
                  <a:lnTo>
                    <a:pt x="777" y="351"/>
                  </a:lnTo>
                  <a:lnTo>
                    <a:pt x="768" y="407"/>
                  </a:lnTo>
                  <a:lnTo>
                    <a:pt x="756" y="463"/>
                  </a:lnTo>
                  <a:lnTo>
                    <a:pt x="738" y="519"/>
                  </a:lnTo>
                  <a:lnTo>
                    <a:pt x="714" y="578"/>
                  </a:lnTo>
                  <a:lnTo>
                    <a:pt x="685" y="637"/>
                  </a:lnTo>
                  <a:lnTo>
                    <a:pt x="685" y="637"/>
                  </a:lnTo>
                  <a:lnTo>
                    <a:pt x="661" y="669"/>
                  </a:lnTo>
                  <a:lnTo>
                    <a:pt x="640" y="702"/>
                  </a:lnTo>
                  <a:lnTo>
                    <a:pt x="617" y="731"/>
                  </a:lnTo>
                  <a:lnTo>
                    <a:pt x="590" y="758"/>
                  </a:lnTo>
                  <a:lnTo>
                    <a:pt x="563" y="784"/>
                  </a:lnTo>
                  <a:lnTo>
                    <a:pt x="534" y="808"/>
                  </a:lnTo>
                  <a:lnTo>
                    <a:pt x="507" y="828"/>
                  </a:lnTo>
                  <a:lnTo>
                    <a:pt x="477" y="849"/>
                  </a:lnTo>
                  <a:lnTo>
                    <a:pt x="415" y="884"/>
                  </a:lnTo>
                  <a:lnTo>
                    <a:pt x="350" y="914"/>
                  </a:lnTo>
                  <a:lnTo>
                    <a:pt x="285" y="940"/>
                  </a:lnTo>
                  <a:lnTo>
                    <a:pt x="217" y="958"/>
                  </a:lnTo>
                  <a:lnTo>
                    <a:pt x="217" y="958"/>
                  </a:lnTo>
                  <a:lnTo>
                    <a:pt x="175" y="967"/>
                  </a:lnTo>
                  <a:lnTo>
                    <a:pt x="131" y="970"/>
                  </a:lnTo>
                  <a:lnTo>
                    <a:pt x="89" y="967"/>
                  </a:lnTo>
                  <a:lnTo>
                    <a:pt x="54" y="961"/>
                  </a:lnTo>
                  <a:lnTo>
                    <a:pt x="24" y="952"/>
                  </a:lnTo>
                  <a:lnTo>
                    <a:pt x="12" y="946"/>
                  </a:lnTo>
                  <a:lnTo>
                    <a:pt x="6" y="940"/>
                  </a:lnTo>
                  <a:lnTo>
                    <a:pt x="0" y="935"/>
                  </a:lnTo>
                  <a:lnTo>
                    <a:pt x="0" y="932"/>
                  </a:lnTo>
                  <a:lnTo>
                    <a:pt x="3" y="926"/>
                  </a:lnTo>
                  <a:lnTo>
                    <a:pt x="12" y="920"/>
                  </a:lnTo>
                  <a:lnTo>
                    <a:pt x="12" y="920"/>
                  </a:lnTo>
                  <a:lnTo>
                    <a:pt x="30" y="908"/>
                  </a:lnTo>
                  <a:lnTo>
                    <a:pt x="45" y="896"/>
                  </a:lnTo>
                  <a:lnTo>
                    <a:pt x="51" y="884"/>
                  </a:lnTo>
                  <a:lnTo>
                    <a:pt x="54" y="876"/>
                  </a:lnTo>
                  <a:lnTo>
                    <a:pt x="54" y="864"/>
                  </a:lnTo>
                  <a:lnTo>
                    <a:pt x="45" y="855"/>
                  </a:lnTo>
                  <a:lnTo>
                    <a:pt x="36" y="846"/>
                  </a:lnTo>
                  <a:lnTo>
                    <a:pt x="21" y="837"/>
                  </a:lnTo>
                  <a:lnTo>
                    <a:pt x="21" y="837"/>
                  </a:lnTo>
                  <a:lnTo>
                    <a:pt x="45" y="834"/>
                  </a:lnTo>
                  <a:lnTo>
                    <a:pt x="71" y="828"/>
                  </a:lnTo>
                  <a:lnTo>
                    <a:pt x="107" y="820"/>
                  </a:lnTo>
                  <a:lnTo>
                    <a:pt x="145" y="799"/>
                  </a:lnTo>
                  <a:lnTo>
                    <a:pt x="166" y="787"/>
                  </a:lnTo>
                  <a:lnTo>
                    <a:pt x="187" y="772"/>
                  </a:lnTo>
                  <a:lnTo>
                    <a:pt x="208" y="758"/>
                  </a:lnTo>
                  <a:lnTo>
                    <a:pt x="228" y="737"/>
                  </a:lnTo>
                  <a:lnTo>
                    <a:pt x="246" y="713"/>
                  </a:lnTo>
                  <a:lnTo>
                    <a:pt x="267" y="690"/>
                  </a:lnTo>
                  <a:lnTo>
                    <a:pt x="267" y="690"/>
                  </a:lnTo>
                  <a:lnTo>
                    <a:pt x="303" y="631"/>
                  </a:lnTo>
                  <a:lnTo>
                    <a:pt x="338" y="566"/>
                  </a:lnTo>
                  <a:lnTo>
                    <a:pt x="406" y="425"/>
                  </a:lnTo>
                  <a:lnTo>
                    <a:pt x="442" y="354"/>
                  </a:lnTo>
                  <a:lnTo>
                    <a:pt x="480" y="286"/>
                  </a:lnTo>
                  <a:lnTo>
                    <a:pt x="519" y="221"/>
                  </a:lnTo>
                  <a:lnTo>
                    <a:pt x="540" y="192"/>
                  </a:lnTo>
                  <a:lnTo>
                    <a:pt x="563" y="165"/>
                  </a:lnTo>
                  <a:lnTo>
                    <a:pt x="563" y="165"/>
                  </a:lnTo>
                  <a:lnTo>
                    <a:pt x="587" y="133"/>
                  </a:lnTo>
                  <a:lnTo>
                    <a:pt x="605" y="106"/>
                  </a:lnTo>
                  <a:lnTo>
                    <a:pt x="617" y="85"/>
                  </a:lnTo>
                  <a:lnTo>
                    <a:pt x="626" y="68"/>
                  </a:lnTo>
                  <a:lnTo>
                    <a:pt x="629" y="53"/>
                  </a:lnTo>
                  <a:lnTo>
                    <a:pt x="629" y="38"/>
                  </a:lnTo>
                  <a:lnTo>
                    <a:pt x="623" y="15"/>
                  </a:lnTo>
                  <a:lnTo>
                    <a:pt x="623" y="15"/>
                  </a:lnTo>
                  <a:lnTo>
                    <a:pt x="623" y="9"/>
                  </a:lnTo>
                  <a:lnTo>
                    <a:pt x="626" y="6"/>
                  </a:lnTo>
                  <a:lnTo>
                    <a:pt x="637" y="0"/>
                  </a:lnTo>
                  <a:lnTo>
                    <a:pt x="652" y="0"/>
                  </a:lnTo>
                  <a:lnTo>
                    <a:pt x="670" y="3"/>
                  </a:lnTo>
                  <a:lnTo>
                    <a:pt x="709" y="9"/>
                  </a:lnTo>
                  <a:lnTo>
                    <a:pt x="723" y="15"/>
                  </a:lnTo>
                  <a:lnTo>
                    <a:pt x="723" y="15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3"/>
            <p:cNvSpPr>
              <a:spLocks/>
            </p:cNvSpPr>
            <p:nvPr/>
          </p:nvSpPr>
          <p:spPr bwMode="auto">
            <a:xfrm>
              <a:off x="4575" y="2907"/>
              <a:ext cx="104" cy="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92"/>
                </a:cxn>
                <a:cxn ang="0">
                  <a:pos x="63" y="248"/>
                </a:cxn>
                <a:cxn ang="0">
                  <a:pos x="63" y="248"/>
                </a:cxn>
                <a:cxn ang="0">
                  <a:pos x="71" y="324"/>
                </a:cxn>
                <a:cxn ang="0">
                  <a:pos x="80" y="416"/>
                </a:cxn>
                <a:cxn ang="0">
                  <a:pos x="83" y="504"/>
                </a:cxn>
                <a:cxn ang="0">
                  <a:pos x="83" y="543"/>
                </a:cxn>
                <a:cxn ang="0">
                  <a:pos x="83" y="575"/>
                </a:cxn>
                <a:cxn ang="0">
                  <a:pos x="83" y="575"/>
                </a:cxn>
                <a:cxn ang="0">
                  <a:pos x="89" y="534"/>
                </a:cxn>
                <a:cxn ang="0">
                  <a:pos x="95" y="490"/>
                </a:cxn>
                <a:cxn ang="0">
                  <a:pos x="101" y="434"/>
                </a:cxn>
                <a:cxn ang="0">
                  <a:pos x="104" y="372"/>
                </a:cxn>
                <a:cxn ang="0">
                  <a:pos x="104" y="307"/>
                </a:cxn>
                <a:cxn ang="0">
                  <a:pos x="98" y="242"/>
                </a:cxn>
                <a:cxn ang="0">
                  <a:pos x="95" y="212"/>
                </a:cxn>
                <a:cxn ang="0">
                  <a:pos x="86" y="183"/>
                </a:cxn>
                <a:cxn ang="0">
                  <a:pos x="86" y="183"/>
                </a:cxn>
                <a:cxn ang="0">
                  <a:pos x="71" y="130"/>
                </a:cxn>
                <a:cxn ang="0">
                  <a:pos x="60" y="89"/>
                </a:cxn>
                <a:cxn ang="0">
                  <a:pos x="36" y="38"/>
                </a:cxn>
                <a:cxn ang="0">
                  <a:pos x="24" y="12"/>
                </a:cxn>
                <a:cxn ang="0">
                  <a:pos x="18" y="9"/>
                </a:cxn>
                <a:cxn ang="0">
                  <a:pos x="0" y="0"/>
                </a:cxn>
              </a:cxnLst>
              <a:rect l="0" t="0" r="r" b="b"/>
              <a:pathLst>
                <a:path w="104" h="575">
                  <a:moveTo>
                    <a:pt x="0" y="0"/>
                  </a:moveTo>
                  <a:lnTo>
                    <a:pt x="0" y="0"/>
                  </a:lnTo>
                  <a:lnTo>
                    <a:pt x="24" y="92"/>
                  </a:lnTo>
                  <a:lnTo>
                    <a:pt x="63" y="248"/>
                  </a:lnTo>
                  <a:lnTo>
                    <a:pt x="63" y="248"/>
                  </a:lnTo>
                  <a:lnTo>
                    <a:pt x="71" y="324"/>
                  </a:lnTo>
                  <a:lnTo>
                    <a:pt x="80" y="416"/>
                  </a:lnTo>
                  <a:lnTo>
                    <a:pt x="83" y="504"/>
                  </a:lnTo>
                  <a:lnTo>
                    <a:pt x="83" y="543"/>
                  </a:lnTo>
                  <a:lnTo>
                    <a:pt x="83" y="575"/>
                  </a:lnTo>
                  <a:lnTo>
                    <a:pt x="83" y="575"/>
                  </a:lnTo>
                  <a:lnTo>
                    <a:pt x="89" y="534"/>
                  </a:lnTo>
                  <a:lnTo>
                    <a:pt x="95" y="490"/>
                  </a:lnTo>
                  <a:lnTo>
                    <a:pt x="101" y="434"/>
                  </a:lnTo>
                  <a:lnTo>
                    <a:pt x="104" y="372"/>
                  </a:lnTo>
                  <a:lnTo>
                    <a:pt x="104" y="307"/>
                  </a:lnTo>
                  <a:lnTo>
                    <a:pt x="98" y="242"/>
                  </a:lnTo>
                  <a:lnTo>
                    <a:pt x="95" y="212"/>
                  </a:lnTo>
                  <a:lnTo>
                    <a:pt x="86" y="183"/>
                  </a:lnTo>
                  <a:lnTo>
                    <a:pt x="86" y="183"/>
                  </a:lnTo>
                  <a:lnTo>
                    <a:pt x="71" y="130"/>
                  </a:lnTo>
                  <a:lnTo>
                    <a:pt x="60" y="89"/>
                  </a:lnTo>
                  <a:lnTo>
                    <a:pt x="36" y="38"/>
                  </a:lnTo>
                  <a:lnTo>
                    <a:pt x="24" y="12"/>
                  </a:lnTo>
                  <a:lnTo>
                    <a:pt x="1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"/>
            <p:cNvSpPr>
              <a:spLocks/>
            </p:cNvSpPr>
            <p:nvPr/>
          </p:nvSpPr>
          <p:spPr bwMode="auto">
            <a:xfrm>
              <a:off x="4051" y="2942"/>
              <a:ext cx="480" cy="729"/>
            </a:xfrm>
            <a:custGeom>
              <a:avLst/>
              <a:gdLst/>
              <a:ahLst/>
              <a:cxnLst>
                <a:cxn ang="0">
                  <a:pos x="465" y="6"/>
                </a:cxn>
                <a:cxn ang="0">
                  <a:pos x="465" y="6"/>
                </a:cxn>
                <a:cxn ang="0">
                  <a:pos x="471" y="36"/>
                </a:cxn>
                <a:cxn ang="0">
                  <a:pos x="471" y="65"/>
                </a:cxn>
                <a:cxn ang="0">
                  <a:pos x="465" y="92"/>
                </a:cxn>
                <a:cxn ang="0">
                  <a:pos x="456" y="121"/>
                </a:cxn>
                <a:cxn ang="0">
                  <a:pos x="456" y="121"/>
                </a:cxn>
                <a:cxn ang="0">
                  <a:pos x="438" y="171"/>
                </a:cxn>
                <a:cxn ang="0">
                  <a:pos x="421" y="222"/>
                </a:cxn>
                <a:cxn ang="0">
                  <a:pos x="421" y="222"/>
                </a:cxn>
                <a:cxn ang="0">
                  <a:pos x="397" y="269"/>
                </a:cxn>
                <a:cxn ang="0">
                  <a:pos x="370" y="316"/>
                </a:cxn>
                <a:cxn ang="0">
                  <a:pos x="344" y="363"/>
                </a:cxn>
                <a:cxn ang="0">
                  <a:pos x="311" y="407"/>
                </a:cxn>
                <a:cxn ang="0">
                  <a:pos x="311" y="407"/>
                </a:cxn>
                <a:cxn ang="0">
                  <a:pos x="278" y="452"/>
                </a:cxn>
                <a:cxn ang="0">
                  <a:pos x="243" y="496"/>
                </a:cxn>
                <a:cxn ang="0">
                  <a:pos x="204" y="537"/>
                </a:cxn>
                <a:cxn ang="0">
                  <a:pos x="166" y="578"/>
                </a:cxn>
                <a:cxn ang="0">
                  <a:pos x="86" y="655"/>
                </a:cxn>
                <a:cxn ang="0">
                  <a:pos x="0" y="729"/>
                </a:cxn>
                <a:cxn ang="0">
                  <a:pos x="0" y="729"/>
                </a:cxn>
                <a:cxn ang="0">
                  <a:pos x="3" y="729"/>
                </a:cxn>
                <a:cxn ang="0">
                  <a:pos x="3" y="729"/>
                </a:cxn>
                <a:cxn ang="0">
                  <a:pos x="86" y="658"/>
                </a:cxn>
                <a:cxn ang="0">
                  <a:pos x="166" y="581"/>
                </a:cxn>
                <a:cxn ang="0">
                  <a:pos x="243" y="502"/>
                </a:cxn>
                <a:cxn ang="0">
                  <a:pos x="311" y="416"/>
                </a:cxn>
                <a:cxn ang="0">
                  <a:pos x="311" y="416"/>
                </a:cxn>
                <a:cxn ang="0">
                  <a:pos x="347" y="369"/>
                </a:cxn>
                <a:cxn ang="0">
                  <a:pos x="376" y="325"/>
                </a:cxn>
                <a:cxn ang="0">
                  <a:pos x="403" y="275"/>
                </a:cxn>
                <a:cxn ang="0">
                  <a:pos x="430" y="225"/>
                </a:cxn>
                <a:cxn ang="0">
                  <a:pos x="430" y="225"/>
                </a:cxn>
                <a:cxn ang="0">
                  <a:pos x="450" y="171"/>
                </a:cxn>
                <a:cxn ang="0">
                  <a:pos x="468" y="118"/>
                </a:cxn>
                <a:cxn ang="0">
                  <a:pos x="468" y="118"/>
                </a:cxn>
                <a:cxn ang="0">
                  <a:pos x="477" y="95"/>
                </a:cxn>
                <a:cxn ang="0">
                  <a:pos x="480" y="68"/>
                </a:cxn>
                <a:cxn ang="0">
                  <a:pos x="480" y="68"/>
                </a:cxn>
                <a:cxn ang="0">
                  <a:pos x="480" y="54"/>
                </a:cxn>
                <a:cxn ang="0">
                  <a:pos x="480" y="39"/>
                </a:cxn>
                <a:cxn ang="0">
                  <a:pos x="477" y="21"/>
                </a:cxn>
                <a:cxn ang="0">
                  <a:pos x="480" y="6"/>
                </a:cxn>
                <a:cxn ang="0">
                  <a:pos x="480" y="6"/>
                </a:cxn>
                <a:cxn ang="0">
                  <a:pos x="477" y="3"/>
                </a:cxn>
                <a:cxn ang="0">
                  <a:pos x="471" y="0"/>
                </a:cxn>
                <a:cxn ang="0">
                  <a:pos x="468" y="3"/>
                </a:cxn>
                <a:cxn ang="0">
                  <a:pos x="465" y="6"/>
                </a:cxn>
                <a:cxn ang="0">
                  <a:pos x="465" y="6"/>
                </a:cxn>
              </a:cxnLst>
              <a:rect l="0" t="0" r="r" b="b"/>
              <a:pathLst>
                <a:path w="480" h="729">
                  <a:moveTo>
                    <a:pt x="465" y="6"/>
                  </a:moveTo>
                  <a:lnTo>
                    <a:pt x="465" y="6"/>
                  </a:lnTo>
                  <a:lnTo>
                    <a:pt x="471" y="36"/>
                  </a:lnTo>
                  <a:lnTo>
                    <a:pt x="471" y="65"/>
                  </a:lnTo>
                  <a:lnTo>
                    <a:pt x="465" y="92"/>
                  </a:lnTo>
                  <a:lnTo>
                    <a:pt x="456" y="121"/>
                  </a:lnTo>
                  <a:lnTo>
                    <a:pt x="456" y="121"/>
                  </a:lnTo>
                  <a:lnTo>
                    <a:pt x="438" y="171"/>
                  </a:lnTo>
                  <a:lnTo>
                    <a:pt x="421" y="222"/>
                  </a:lnTo>
                  <a:lnTo>
                    <a:pt x="421" y="222"/>
                  </a:lnTo>
                  <a:lnTo>
                    <a:pt x="397" y="269"/>
                  </a:lnTo>
                  <a:lnTo>
                    <a:pt x="370" y="316"/>
                  </a:lnTo>
                  <a:lnTo>
                    <a:pt x="344" y="363"/>
                  </a:lnTo>
                  <a:lnTo>
                    <a:pt x="311" y="407"/>
                  </a:lnTo>
                  <a:lnTo>
                    <a:pt x="311" y="407"/>
                  </a:lnTo>
                  <a:lnTo>
                    <a:pt x="278" y="452"/>
                  </a:lnTo>
                  <a:lnTo>
                    <a:pt x="243" y="496"/>
                  </a:lnTo>
                  <a:lnTo>
                    <a:pt x="204" y="537"/>
                  </a:lnTo>
                  <a:lnTo>
                    <a:pt x="166" y="578"/>
                  </a:lnTo>
                  <a:lnTo>
                    <a:pt x="86" y="655"/>
                  </a:lnTo>
                  <a:lnTo>
                    <a:pt x="0" y="729"/>
                  </a:lnTo>
                  <a:lnTo>
                    <a:pt x="0" y="729"/>
                  </a:lnTo>
                  <a:lnTo>
                    <a:pt x="3" y="729"/>
                  </a:lnTo>
                  <a:lnTo>
                    <a:pt x="3" y="729"/>
                  </a:lnTo>
                  <a:lnTo>
                    <a:pt x="86" y="658"/>
                  </a:lnTo>
                  <a:lnTo>
                    <a:pt x="166" y="581"/>
                  </a:lnTo>
                  <a:lnTo>
                    <a:pt x="243" y="502"/>
                  </a:lnTo>
                  <a:lnTo>
                    <a:pt x="311" y="416"/>
                  </a:lnTo>
                  <a:lnTo>
                    <a:pt x="311" y="416"/>
                  </a:lnTo>
                  <a:lnTo>
                    <a:pt x="347" y="369"/>
                  </a:lnTo>
                  <a:lnTo>
                    <a:pt x="376" y="325"/>
                  </a:lnTo>
                  <a:lnTo>
                    <a:pt x="403" y="275"/>
                  </a:lnTo>
                  <a:lnTo>
                    <a:pt x="430" y="225"/>
                  </a:lnTo>
                  <a:lnTo>
                    <a:pt x="430" y="225"/>
                  </a:lnTo>
                  <a:lnTo>
                    <a:pt x="450" y="171"/>
                  </a:lnTo>
                  <a:lnTo>
                    <a:pt x="468" y="118"/>
                  </a:lnTo>
                  <a:lnTo>
                    <a:pt x="468" y="118"/>
                  </a:lnTo>
                  <a:lnTo>
                    <a:pt x="477" y="95"/>
                  </a:lnTo>
                  <a:lnTo>
                    <a:pt x="480" y="68"/>
                  </a:lnTo>
                  <a:lnTo>
                    <a:pt x="480" y="68"/>
                  </a:lnTo>
                  <a:lnTo>
                    <a:pt x="480" y="54"/>
                  </a:lnTo>
                  <a:lnTo>
                    <a:pt x="480" y="39"/>
                  </a:lnTo>
                  <a:lnTo>
                    <a:pt x="477" y="21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77" y="3"/>
                  </a:lnTo>
                  <a:lnTo>
                    <a:pt x="471" y="0"/>
                  </a:lnTo>
                  <a:lnTo>
                    <a:pt x="468" y="3"/>
                  </a:lnTo>
                  <a:lnTo>
                    <a:pt x="465" y="6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5"/>
            <p:cNvSpPr>
              <a:spLocks/>
            </p:cNvSpPr>
            <p:nvPr/>
          </p:nvSpPr>
          <p:spPr bwMode="auto">
            <a:xfrm>
              <a:off x="4235" y="2940"/>
              <a:ext cx="278" cy="436"/>
            </a:xfrm>
            <a:custGeom>
              <a:avLst/>
              <a:gdLst/>
              <a:ahLst/>
              <a:cxnLst>
                <a:cxn ang="0">
                  <a:pos x="266" y="2"/>
                </a:cxn>
                <a:cxn ang="0">
                  <a:pos x="266" y="2"/>
                </a:cxn>
                <a:cxn ang="0">
                  <a:pos x="260" y="11"/>
                </a:cxn>
                <a:cxn ang="0">
                  <a:pos x="251" y="20"/>
                </a:cxn>
                <a:cxn ang="0">
                  <a:pos x="251" y="20"/>
                </a:cxn>
                <a:cxn ang="0">
                  <a:pos x="237" y="38"/>
                </a:cxn>
                <a:cxn ang="0">
                  <a:pos x="237" y="38"/>
                </a:cxn>
                <a:cxn ang="0">
                  <a:pos x="207" y="91"/>
                </a:cxn>
                <a:cxn ang="0">
                  <a:pos x="207" y="91"/>
                </a:cxn>
                <a:cxn ang="0">
                  <a:pos x="139" y="203"/>
                </a:cxn>
                <a:cxn ang="0">
                  <a:pos x="139" y="203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139" y="212"/>
                </a:cxn>
                <a:cxn ang="0">
                  <a:pos x="139" y="212"/>
                </a:cxn>
                <a:cxn ang="0">
                  <a:pos x="207" y="100"/>
                </a:cxn>
                <a:cxn ang="0">
                  <a:pos x="207" y="100"/>
                </a:cxn>
                <a:cxn ang="0">
                  <a:pos x="237" y="50"/>
                </a:cxn>
                <a:cxn ang="0">
                  <a:pos x="237" y="50"/>
                </a:cxn>
                <a:cxn ang="0">
                  <a:pos x="246" y="38"/>
                </a:cxn>
                <a:cxn ang="0">
                  <a:pos x="257" y="29"/>
                </a:cxn>
                <a:cxn ang="0">
                  <a:pos x="275" y="8"/>
                </a:cxn>
                <a:cxn ang="0">
                  <a:pos x="275" y="8"/>
                </a:cxn>
                <a:cxn ang="0">
                  <a:pos x="278" y="5"/>
                </a:cxn>
                <a:cxn ang="0">
                  <a:pos x="278" y="2"/>
                </a:cxn>
                <a:cxn ang="0">
                  <a:pos x="275" y="0"/>
                </a:cxn>
                <a:cxn ang="0">
                  <a:pos x="269" y="0"/>
                </a:cxn>
                <a:cxn ang="0">
                  <a:pos x="266" y="0"/>
                </a:cxn>
                <a:cxn ang="0">
                  <a:pos x="266" y="2"/>
                </a:cxn>
                <a:cxn ang="0">
                  <a:pos x="266" y="2"/>
                </a:cxn>
              </a:cxnLst>
              <a:rect l="0" t="0" r="r" b="b"/>
              <a:pathLst>
                <a:path w="278" h="436">
                  <a:moveTo>
                    <a:pt x="266" y="2"/>
                  </a:moveTo>
                  <a:lnTo>
                    <a:pt x="266" y="2"/>
                  </a:lnTo>
                  <a:lnTo>
                    <a:pt x="260" y="11"/>
                  </a:lnTo>
                  <a:lnTo>
                    <a:pt x="251" y="20"/>
                  </a:lnTo>
                  <a:lnTo>
                    <a:pt x="251" y="20"/>
                  </a:lnTo>
                  <a:lnTo>
                    <a:pt x="237" y="38"/>
                  </a:lnTo>
                  <a:lnTo>
                    <a:pt x="237" y="38"/>
                  </a:lnTo>
                  <a:lnTo>
                    <a:pt x="207" y="91"/>
                  </a:lnTo>
                  <a:lnTo>
                    <a:pt x="207" y="91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207" y="100"/>
                  </a:lnTo>
                  <a:lnTo>
                    <a:pt x="207" y="100"/>
                  </a:lnTo>
                  <a:lnTo>
                    <a:pt x="237" y="50"/>
                  </a:lnTo>
                  <a:lnTo>
                    <a:pt x="237" y="50"/>
                  </a:lnTo>
                  <a:lnTo>
                    <a:pt x="246" y="38"/>
                  </a:lnTo>
                  <a:lnTo>
                    <a:pt x="257" y="29"/>
                  </a:lnTo>
                  <a:lnTo>
                    <a:pt x="275" y="8"/>
                  </a:lnTo>
                  <a:lnTo>
                    <a:pt x="275" y="8"/>
                  </a:lnTo>
                  <a:lnTo>
                    <a:pt x="278" y="5"/>
                  </a:lnTo>
                  <a:lnTo>
                    <a:pt x="278" y="2"/>
                  </a:lnTo>
                  <a:lnTo>
                    <a:pt x="275" y="0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6"/>
            <p:cNvSpPr>
              <a:spLocks/>
            </p:cNvSpPr>
            <p:nvPr/>
          </p:nvSpPr>
          <p:spPr bwMode="auto">
            <a:xfrm>
              <a:off x="4439" y="2730"/>
              <a:ext cx="205" cy="239"/>
            </a:xfrm>
            <a:custGeom>
              <a:avLst/>
              <a:gdLst/>
              <a:ahLst/>
              <a:cxnLst>
                <a:cxn ang="0">
                  <a:pos x="80" y="6"/>
                </a:cxn>
                <a:cxn ang="0">
                  <a:pos x="80" y="6"/>
                </a:cxn>
                <a:cxn ang="0">
                  <a:pos x="86" y="9"/>
                </a:cxn>
                <a:cxn ang="0">
                  <a:pos x="89" y="12"/>
                </a:cxn>
                <a:cxn ang="0">
                  <a:pos x="98" y="15"/>
                </a:cxn>
                <a:cxn ang="0">
                  <a:pos x="110" y="18"/>
                </a:cxn>
                <a:cxn ang="0">
                  <a:pos x="124" y="15"/>
                </a:cxn>
                <a:cxn ang="0">
                  <a:pos x="142" y="9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184" y="24"/>
                </a:cxn>
                <a:cxn ang="0">
                  <a:pos x="199" y="44"/>
                </a:cxn>
                <a:cxn ang="0">
                  <a:pos x="205" y="56"/>
                </a:cxn>
                <a:cxn ang="0">
                  <a:pos x="205" y="65"/>
                </a:cxn>
                <a:cxn ang="0">
                  <a:pos x="205" y="65"/>
                </a:cxn>
                <a:cxn ang="0">
                  <a:pos x="205" y="80"/>
                </a:cxn>
                <a:cxn ang="0">
                  <a:pos x="199" y="92"/>
                </a:cxn>
                <a:cxn ang="0">
                  <a:pos x="184" y="124"/>
                </a:cxn>
                <a:cxn ang="0">
                  <a:pos x="175" y="142"/>
                </a:cxn>
                <a:cxn ang="0">
                  <a:pos x="172" y="162"/>
                </a:cxn>
                <a:cxn ang="0">
                  <a:pos x="172" y="189"/>
                </a:cxn>
                <a:cxn ang="0">
                  <a:pos x="175" y="218"/>
                </a:cxn>
                <a:cxn ang="0">
                  <a:pos x="175" y="218"/>
                </a:cxn>
                <a:cxn ang="0">
                  <a:pos x="172" y="224"/>
                </a:cxn>
                <a:cxn ang="0">
                  <a:pos x="166" y="230"/>
                </a:cxn>
                <a:cxn ang="0">
                  <a:pos x="154" y="236"/>
                </a:cxn>
                <a:cxn ang="0">
                  <a:pos x="133" y="239"/>
                </a:cxn>
                <a:cxn ang="0">
                  <a:pos x="107" y="239"/>
                </a:cxn>
                <a:cxn ang="0">
                  <a:pos x="71" y="233"/>
                </a:cxn>
                <a:cxn ang="0">
                  <a:pos x="24" y="221"/>
                </a:cxn>
                <a:cxn ang="0">
                  <a:pos x="24" y="221"/>
                </a:cxn>
                <a:cxn ang="0">
                  <a:pos x="30" y="210"/>
                </a:cxn>
                <a:cxn ang="0">
                  <a:pos x="33" y="195"/>
                </a:cxn>
                <a:cxn ang="0">
                  <a:pos x="36" y="177"/>
                </a:cxn>
                <a:cxn ang="0">
                  <a:pos x="33" y="156"/>
                </a:cxn>
                <a:cxn ang="0">
                  <a:pos x="30" y="133"/>
                </a:cxn>
                <a:cxn ang="0">
                  <a:pos x="18" y="109"/>
                </a:cxn>
                <a:cxn ang="0">
                  <a:pos x="9" y="98"/>
                </a:cxn>
                <a:cxn ang="0">
                  <a:pos x="0" y="86"/>
                </a:cxn>
                <a:cxn ang="0">
                  <a:pos x="80" y="6"/>
                </a:cxn>
              </a:cxnLst>
              <a:rect l="0" t="0" r="r" b="b"/>
              <a:pathLst>
                <a:path w="205" h="239">
                  <a:moveTo>
                    <a:pt x="80" y="6"/>
                  </a:moveTo>
                  <a:lnTo>
                    <a:pt x="80" y="6"/>
                  </a:lnTo>
                  <a:lnTo>
                    <a:pt x="86" y="9"/>
                  </a:lnTo>
                  <a:lnTo>
                    <a:pt x="89" y="12"/>
                  </a:lnTo>
                  <a:lnTo>
                    <a:pt x="98" y="15"/>
                  </a:lnTo>
                  <a:lnTo>
                    <a:pt x="110" y="18"/>
                  </a:lnTo>
                  <a:lnTo>
                    <a:pt x="124" y="15"/>
                  </a:lnTo>
                  <a:lnTo>
                    <a:pt x="142" y="9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84" y="24"/>
                  </a:lnTo>
                  <a:lnTo>
                    <a:pt x="199" y="44"/>
                  </a:lnTo>
                  <a:lnTo>
                    <a:pt x="205" y="56"/>
                  </a:lnTo>
                  <a:lnTo>
                    <a:pt x="205" y="65"/>
                  </a:lnTo>
                  <a:lnTo>
                    <a:pt x="205" y="65"/>
                  </a:lnTo>
                  <a:lnTo>
                    <a:pt x="205" y="80"/>
                  </a:lnTo>
                  <a:lnTo>
                    <a:pt x="199" y="92"/>
                  </a:lnTo>
                  <a:lnTo>
                    <a:pt x="184" y="124"/>
                  </a:lnTo>
                  <a:lnTo>
                    <a:pt x="175" y="142"/>
                  </a:lnTo>
                  <a:lnTo>
                    <a:pt x="172" y="162"/>
                  </a:lnTo>
                  <a:lnTo>
                    <a:pt x="172" y="189"/>
                  </a:lnTo>
                  <a:lnTo>
                    <a:pt x="175" y="218"/>
                  </a:lnTo>
                  <a:lnTo>
                    <a:pt x="175" y="218"/>
                  </a:lnTo>
                  <a:lnTo>
                    <a:pt x="172" y="224"/>
                  </a:lnTo>
                  <a:lnTo>
                    <a:pt x="166" y="230"/>
                  </a:lnTo>
                  <a:lnTo>
                    <a:pt x="154" y="236"/>
                  </a:lnTo>
                  <a:lnTo>
                    <a:pt x="133" y="239"/>
                  </a:lnTo>
                  <a:lnTo>
                    <a:pt x="107" y="239"/>
                  </a:lnTo>
                  <a:lnTo>
                    <a:pt x="71" y="233"/>
                  </a:lnTo>
                  <a:lnTo>
                    <a:pt x="24" y="221"/>
                  </a:lnTo>
                  <a:lnTo>
                    <a:pt x="24" y="221"/>
                  </a:lnTo>
                  <a:lnTo>
                    <a:pt x="30" y="210"/>
                  </a:lnTo>
                  <a:lnTo>
                    <a:pt x="33" y="195"/>
                  </a:lnTo>
                  <a:lnTo>
                    <a:pt x="36" y="177"/>
                  </a:lnTo>
                  <a:lnTo>
                    <a:pt x="33" y="156"/>
                  </a:lnTo>
                  <a:lnTo>
                    <a:pt x="30" y="133"/>
                  </a:lnTo>
                  <a:lnTo>
                    <a:pt x="18" y="109"/>
                  </a:lnTo>
                  <a:lnTo>
                    <a:pt x="9" y="98"/>
                  </a:lnTo>
                  <a:lnTo>
                    <a:pt x="0" y="86"/>
                  </a:lnTo>
                  <a:lnTo>
                    <a:pt x="80" y="6"/>
                  </a:lnTo>
                  <a:close/>
                </a:path>
              </a:pathLst>
            </a:custGeom>
            <a:solidFill>
              <a:srgbClr val="597E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7"/>
            <p:cNvSpPr>
              <a:spLocks/>
            </p:cNvSpPr>
            <p:nvPr/>
          </p:nvSpPr>
          <p:spPr bwMode="auto">
            <a:xfrm>
              <a:off x="4498" y="2441"/>
              <a:ext cx="89" cy="404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57" y="15"/>
                </a:cxn>
                <a:cxn ang="0">
                  <a:pos x="36" y="45"/>
                </a:cxn>
                <a:cxn ang="0">
                  <a:pos x="27" y="71"/>
                </a:cxn>
                <a:cxn ang="0">
                  <a:pos x="21" y="121"/>
                </a:cxn>
                <a:cxn ang="0">
                  <a:pos x="27" y="145"/>
                </a:cxn>
                <a:cxn ang="0">
                  <a:pos x="33" y="165"/>
                </a:cxn>
                <a:cxn ang="0">
                  <a:pos x="36" y="242"/>
                </a:cxn>
                <a:cxn ang="0">
                  <a:pos x="36" y="269"/>
                </a:cxn>
                <a:cxn ang="0">
                  <a:pos x="48" y="307"/>
                </a:cxn>
                <a:cxn ang="0">
                  <a:pos x="60" y="325"/>
                </a:cxn>
                <a:cxn ang="0">
                  <a:pos x="86" y="363"/>
                </a:cxn>
                <a:cxn ang="0">
                  <a:pos x="89" y="384"/>
                </a:cxn>
                <a:cxn ang="0">
                  <a:pos x="74" y="404"/>
                </a:cxn>
                <a:cxn ang="0">
                  <a:pos x="77" y="398"/>
                </a:cxn>
                <a:cxn ang="0">
                  <a:pos x="83" y="375"/>
                </a:cxn>
                <a:cxn ang="0">
                  <a:pos x="74" y="354"/>
                </a:cxn>
                <a:cxn ang="0">
                  <a:pos x="63" y="342"/>
                </a:cxn>
                <a:cxn ang="0">
                  <a:pos x="42" y="316"/>
                </a:cxn>
                <a:cxn ang="0">
                  <a:pos x="27" y="283"/>
                </a:cxn>
                <a:cxn ang="0">
                  <a:pos x="21" y="230"/>
                </a:cxn>
                <a:cxn ang="0">
                  <a:pos x="24" y="210"/>
                </a:cxn>
                <a:cxn ang="0">
                  <a:pos x="27" y="162"/>
                </a:cxn>
                <a:cxn ang="0">
                  <a:pos x="18" y="148"/>
                </a:cxn>
                <a:cxn ang="0">
                  <a:pos x="12" y="142"/>
                </a:cxn>
                <a:cxn ang="0">
                  <a:pos x="3" y="109"/>
                </a:cxn>
                <a:cxn ang="0">
                  <a:pos x="3" y="56"/>
                </a:cxn>
                <a:cxn ang="0">
                  <a:pos x="6" y="45"/>
                </a:cxn>
                <a:cxn ang="0">
                  <a:pos x="24" y="21"/>
                </a:cxn>
                <a:cxn ang="0">
                  <a:pos x="48" y="3"/>
                </a:cxn>
                <a:cxn ang="0">
                  <a:pos x="65" y="3"/>
                </a:cxn>
                <a:cxn ang="0">
                  <a:pos x="68" y="15"/>
                </a:cxn>
              </a:cxnLst>
              <a:rect l="0" t="0" r="r" b="b"/>
              <a:pathLst>
                <a:path w="89" h="404">
                  <a:moveTo>
                    <a:pt x="68" y="15"/>
                  </a:moveTo>
                  <a:lnTo>
                    <a:pt x="68" y="15"/>
                  </a:lnTo>
                  <a:lnTo>
                    <a:pt x="65" y="12"/>
                  </a:lnTo>
                  <a:lnTo>
                    <a:pt x="57" y="15"/>
                  </a:lnTo>
                  <a:lnTo>
                    <a:pt x="48" y="24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27" y="71"/>
                  </a:lnTo>
                  <a:lnTo>
                    <a:pt x="21" y="98"/>
                  </a:lnTo>
                  <a:lnTo>
                    <a:pt x="21" y="121"/>
                  </a:lnTo>
                  <a:lnTo>
                    <a:pt x="24" y="133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33" y="165"/>
                  </a:lnTo>
                  <a:lnTo>
                    <a:pt x="36" y="189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69"/>
                  </a:lnTo>
                  <a:lnTo>
                    <a:pt x="42" y="289"/>
                  </a:lnTo>
                  <a:lnTo>
                    <a:pt x="48" y="307"/>
                  </a:lnTo>
                  <a:lnTo>
                    <a:pt x="60" y="325"/>
                  </a:lnTo>
                  <a:lnTo>
                    <a:pt x="60" y="325"/>
                  </a:lnTo>
                  <a:lnTo>
                    <a:pt x="74" y="342"/>
                  </a:lnTo>
                  <a:lnTo>
                    <a:pt x="86" y="363"/>
                  </a:lnTo>
                  <a:lnTo>
                    <a:pt x="89" y="372"/>
                  </a:lnTo>
                  <a:lnTo>
                    <a:pt x="89" y="384"/>
                  </a:lnTo>
                  <a:lnTo>
                    <a:pt x="83" y="395"/>
                  </a:lnTo>
                  <a:lnTo>
                    <a:pt x="74" y="404"/>
                  </a:lnTo>
                  <a:lnTo>
                    <a:pt x="74" y="404"/>
                  </a:lnTo>
                  <a:lnTo>
                    <a:pt x="77" y="398"/>
                  </a:lnTo>
                  <a:lnTo>
                    <a:pt x="83" y="384"/>
                  </a:lnTo>
                  <a:lnTo>
                    <a:pt x="83" y="375"/>
                  </a:lnTo>
                  <a:lnTo>
                    <a:pt x="80" y="366"/>
                  </a:lnTo>
                  <a:lnTo>
                    <a:pt x="74" y="354"/>
                  </a:lnTo>
                  <a:lnTo>
                    <a:pt x="63" y="342"/>
                  </a:lnTo>
                  <a:lnTo>
                    <a:pt x="63" y="342"/>
                  </a:lnTo>
                  <a:lnTo>
                    <a:pt x="51" y="328"/>
                  </a:lnTo>
                  <a:lnTo>
                    <a:pt x="42" y="316"/>
                  </a:lnTo>
                  <a:lnTo>
                    <a:pt x="33" y="301"/>
                  </a:lnTo>
                  <a:lnTo>
                    <a:pt x="27" y="283"/>
                  </a:lnTo>
                  <a:lnTo>
                    <a:pt x="21" y="257"/>
                  </a:lnTo>
                  <a:lnTo>
                    <a:pt x="21" y="230"/>
                  </a:lnTo>
                  <a:lnTo>
                    <a:pt x="21" y="230"/>
                  </a:lnTo>
                  <a:lnTo>
                    <a:pt x="24" y="210"/>
                  </a:lnTo>
                  <a:lnTo>
                    <a:pt x="27" y="186"/>
                  </a:lnTo>
                  <a:lnTo>
                    <a:pt x="27" y="162"/>
                  </a:lnTo>
                  <a:lnTo>
                    <a:pt x="24" y="154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2" y="142"/>
                  </a:lnTo>
                  <a:lnTo>
                    <a:pt x="9" y="133"/>
                  </a:lnTo>
                  <a:lnTo>
                    <a:pt x="3" y="109"/>
                  </a:lnTo>
                  <a:lnTo>
                    <a:pt x="0" y="83"/>
                  </a:lnTo>
                  <a:lnTo>
                    <a:pt x="3" y="56"/>
                  </a:lnTo>
                  <a:lnTo>
                    <a:pt x="3" y="56"/>
                  </a:lnTo>
                  <a:lnTo>
                    <a:pt x="6" y="45"/>
                  </a:lnTo>
                  <a:lnTo>
                    <a:pt x="15" y="33"/>
                  </a:lnTo>
                  <a:lnTo>
                    <a:pt x="24" y="21"/>
                  </a:lnTo>
                  <a:lnTo>
                    <a:pt x="36" y="9"/>
                  </a:lnTo>
                  <a:lnTo>
                    <a:pt x="48" y="3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68" y="15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"/>
            <p:cNvSpPr>
              <a:spLocks/>
            </p:cNvSpPr>
            <p:nvPr/>
          </p:nvSpPr>
          <p:spPr bwMode="auto">
            <a:xfrm>
              <a:off x="4255" y="2447"/>
              <a:ext cx="261" cy="375"/>
            </a:xfrm>
            <a:custGeom>
              <a:avLst/>
              <a:gdLst/>
              <a:ahLst/>
              <a:cxnLst>
                <a:cxn ang="0">
                  <a:pos x="261" y="0"/>
                </a:cxn>
                <a:cxn ang="0">
                  <a:pos x="231" y="3"/>
                </a:cxn>
                <a:cxn ang="0">
                  <a:pos x="205" y="18"/>
                </a:cxn>
                <a:cxn ang="0">
                  <a:pos x="196" y="33"/>
                </a:cxn>
                <a:cxn ang="0">
                  <a:pos x="181" y="68"/>
                </a:cxn>
                <a:cxn ang="0">
                  <a:pos x="181" y="83"/>
                </a:cxn>
                <a:cxn ang="0">
                  <a:pos x="187" y="97"/>
                </a:cxn>
                <a:cxn ang="0">
                  <a:pos x="196" y="112"/>
                </a:cxn>
                <a:cxn ang="0">
                  <a:pos x="202" y="127"/>
                </a:cxn>
                <a:cxn ang="0">
                  <a:pos x="196" y="142"/>
                </a:cxn>
                <a:cxn ang="0">
                  <a:pos x="169" y="156"/>
                </a:cxn>
                <a:cxn ang="0">
                  <a:pos x="137" y="168"/>
                </a:cxn>
                <a:cxn ang="0">
                  <a:pos x="113" y="186"/>
                </a:cxn>
                <a:cxn ang="0">
                  <a:pos x="110" y="192"/>
                </a:cxn>
                <a:cxn ang="0">
                  <a:pos x="107" y="227"/>
                </a:cxn>
                <a:cxn ang="0">
                  <a:pos x="116" y="251"/>
                </a:cxn>
                <a:cxn ang="0">
                  <a:pos x="116" y="266"/>
                </a:cxn>
                <a:cxn ang="0">
                  <a:pos x="110" y="271"/>
                </a:cxn>
                <a:cxn ang="0">
                  <a:pos x="95" y="283"/>
                </a:cxn>
                <a:cxn ang="0">
                  <a:pos x="33" y="304"/>
                </a:cxn>
                <a:cxn ang="0">
                  <a:pos x="21" y="310"/>
                </a:cxn>
                <a:cxn ang="0">
                  <a:pos x="6" y="324"/>
                </a:cxn>
                <a:cxn ang="0">
                  <a:pos x="0" y="345"/>
                </a:cxn>
                <a:cxn ang="0">
                  <a:pos x="6" y="366"/>
                </a:cxn>
                <a:cxn ang="0">
                  <a:pos x="12" y="375"/>
                </a:cxn>
                <a:cxn ang="0">
                  <a:pos x="12" y="375"/>
                </a:cxn>
                <a:cxn ang="0">
                  <a:pos x="6" y="348"/>
                </a:cxn>
                <a:cxn ang="0">
                  <a:pos x="18" y="324"/>
                </a:cxn>
                <a:cxn ang="0">
                  <a:pos x="24" y="322"/>
                </a:cxn>
                <a:cxn ang="0">
                  <a:pos x="45" y="313"/>
                </a:cxn>
                <a:cxn ang="0">
                  <a:pos x="77" y="307"/>
                </a:cxn>
                <a:cxn ang="0">
                  <a:pos x="107" y="292"/>
                </a:cxn>
                <a:cxn ang="0">
                  <a:pos x="128" y="271"/>
                </a:cxn>
                <a:cxn ang="0">
                  <a:pos x="131" y="266"/>
                </a:cxn>
                <a:cxn ang="0">
                  <a:pos x="131" y="248"/>
                </a:cxn>
                <a:cxn ang="0">
                  <a:pos x="119" y="224"/>
                </a:cxn>
                <a:cxn ang="0">
                  <a:pos x="119" y="198"/>
                </a:cxn>
                <a:cxn ang="0">
                  <a:pos x="131" y="177"/>
                </a:cxn>
                <a:cxn ang="0">
                  <a:pos x="143" y="171"/>
                </a:cxn>
                <a:cxn ang="0">
                  <a:pos x="181" y="156"/>
                </a:cxn>
                <a:cxn ang="0">
                  <a:pos x="190" y="153"/>
                </a:cxn>
                <a:cxn ang="0">
                  <a:pos x="208" y="139"/>
                </a:cxn>
                <a:cxn ang="0">
                  <a:pos x="208" y="127"/>
                </a:cxn>
                <a:cxn ang="0">
                  <a:pos x="196" y="103"/>
                </a:cxn>
                <a:cxn ang="0">
                  <a:pos x="190" y="92"/>
                </a:cxn>
                <a:cxn ang="0">
                  <a:pos x="187" y="68"/>
                </a:cxn>
                <a:cxn ang="0">
                  <a:pos x="190" y="56"/>
                </a:cxn>
                <a:cxn ang="0">
                  <a:pos x="199" y="33"/>
                </a:cxn>
                <a:cxn ang="0">
                  <a:pos x="214" y="15"/>
                </a:cxn>
                <a:cxn ang="0">
                  <a:pos x="234" y="6"/>
                </a:cxn>
                <a:cxn ang="0">
                  <a:pos x="261" y="0"/>
                </a:cxn>
                <a:cxn ang="0">
                  <a:pos x="261" y="0"/>
                </a:cxn>
              </a:cxnLst>
              <a:rect l="0" t="0" r="r" b="b"/>
              <a:pathLst>
                <a:path w="261" h="375">
                  <a:moveTo>
                    <a:pt x="261" y="0"/>
                  </a:moveTo>
                  <a:lnTo>
                    <a:pt x="261" y="0"/>
                  </a:lnTo>
                  <a:lnTo>
                    <a:pt x="246" y="0"/>
                  </a:lnTo>
                  <a:lnTo>
                    <a:pt x="231" y="3"/>
                  </a:lnTo>
                  <a:lnTo>
                    <a:pt x="217" y="9"/>
                  </a:lnTo>
                  <a:lnTo>
                    <a:pt x="205" y="18"/>
                  </a:lnTo>
                  <a:lnTo>
                    <a:pt x="205" y="18"/>
                  </a:lnTo>
                  <a:lnTo>
                    <a:pt x="196" y="33"/>
                  </a:lnTo>
                  <a:lnTo>
                    <a:pt x="187" y="50"/>
                  </a:lnTo>
                  <a:lnTo>
                    <a:pt x="181" y="68"/>
                  </a:lnTo>
                  <a:lnTo>
                    <a:pt x="181" y="77"/>
                  </a:lnTo>
                  <a:lnTo>
                    <a:pt x="181" y="83"/>
                  </a:lnTo>
                  <a:lnTo>
                    <a:pt x="181" y="83"/>
                  </a:lnTo>
                  <a:lnTo>
                    <a:pt x="187" y="97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202" y="121"/>
                  </a:lnTo>
                  <a:lnTo>
                    <a:pt x="202" y="127"/>
                  </a:lnTo>
                  <a:lnTo>
                    <a:pt x="202" y="136"/>
                  </a:lnTo>
                  <a:lnTo>
                    <a:pt x="196" y="142"/>
                  </a:lnTo>
                  <a:lnTo>
                    <a:pt x="184" y="151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37" y="168"/>
                  </a:lnTo>
                  <a:lnTo>
                    <a:pt x="119" y="177"/>
                  </a:lnTo>
                  <a:lnTo>
                    <a:pt x="113" y="186"/>
                  </a:lnTo>
                  <a:lnTo>
                    <a:pt x="110" y="192"/>
                  </a:lnTo>
                  <a:lnTo>
                    <a:pt x="110" y="192"/>
                  </a:lnTo>
                  <a:lnTo>
                    <a:pt x="107" y="210"/>
                  </a:lnTo>
                  <a:lnTo>
                    <a:pt x="107" y="227"/>
                  </a:lnTo>
                  <a:lnTo>
                    <a:pt x="107" y="227"/>
                  </a:lnTo>
                  <a:lnTo>
                    <a:pt x="116" y="251"/>
                  </a:lnTo>
                  <a:lnTo>
                    <a:pt x="116" y="260"/>
                  </a:lnTo>
                  <a:lnTo>
                    <a:pt x="116" y="266"/>
                  </a:lnTo>
                  <a:lnTo>
                    <a:pt x="110" y="271"/>
                  </a:lnTo>
                  <a:lnTo>
                    <a:pt x="110" y="271"/>
                  </a:lnTo>
                  <a:lnTo>
                    <a:pt x="104" y="277"/>
                  </a:lnTo>
                  <a:lnTo>
                    <a:pt x="95" y="283"/>
                  </a:lnTo>
                  <a:lnTo>
                    <a:pt x="74" y="292"/>
                  </a:lnTo>
                  <a:lnTo>
                    <a:pt x="33" y="304"/>
                  </a:lnTo>
                  <a:lnTo>
                    <a:pt x="33" y="304"/>
                  </a:lnTo>
                  <a:lnTo>
                    <a:pt x="21" y="310"/>
                  </a:lnTo>
                  <a:lnTo>
                    <a:pt x="12" y="316"/>
                  </a:lnTo>
                  <a:lnTo>
                    <a:pt x="6" y="324"/>
                  </a:lnTo>
                  <a:lnTo>
                    <a:pt x="3" y="333"/>
                  </a:lnTo>
                  <a:lnTo>
                    <a:pt x="0" y="345"/>
                  </a:lnTo>
                  <a:lnTo>
                    <a:pt x="3" y="357"/>
                  </a:lnTo>
                  <a:lnTo>
                    <a:pt x="6" y="366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6" y="360"/>
                  </a:lnTo>
                  <a:lnTo>
                    <a:pt x="6" y="348"/>
                  </a:lnTo>
                  <a:lnTo>
                    <a:pt x="9" y="336"/>
                  </a:lnTo>
                  <a:lnTo>
                    <a:pt x="18" y="324"/>
                  </a:lnTo>
                  <a:lnTo>
                    <a:pt x="18" y="324"/>
                  </a:lnTo>
                  <a:lnTo>
                    <a:pt x="24" y="322"/>
                  </a:lnTo>
                  <a:lnTo>
                    <a:pt x="30" y="316"/>
                  </a:lnTo>
                  <a:lnTo>
                    <a:pt x="45" y="313"/>
                  </a:lnTo>
                  <a:lnTo>
                    <a:pt x="63" y="310"/>
                  </a:lnTo>
                  <a:lnTo>
                    <a:pt x="77" y="307"/>
                  </a:lnTo>
                  <a:lnTo>
                    <a:pt x="77" y="307"/>
                  </a:lnTo>
                  <a:lnTo>
                    <a:pt x="107" y="292"/>
                  </a:lnTo>
                  <a:lnTo>
                    <a:pt x="119" y="283"/>
                  </a:lnTo>
                  <a:lnTo>
                    <a:pt x="128" y="271"/>
                  </a:lnTo>
                  <a:lnTo>
                    <a:pt x="128" y="271"/>
                  </a:lnTo>
                  <a:lnTo>
                    <a:pt x="131" y="266"/>
                  </a:lnTo>
                  <a:lnTo>
                    <a:pt x="134" y="260"/>
                  </a:lnTo>
                  <a:lnTo>
                    <a:pt x="131" y="248"/>
                  </a:lnTo>
                  <a:lnTo>
                    <a:pt x="119" y="224"/>
                  </a:lnTo>
                  <a:lnTo>
                    <a:pt x="119" y="224"/>
                  </a:lnTo>
                  <a:lnTo>
                    <a:pt x="116" y="212"/>
                  </a:lnTo>
                  <a:lnTo>
                    <a:pt x="119" y="198"/>
                  </a:lnTo>
                  <a:lnTo>
                    <a:pt x="122" y="186"/>
                  </a:lnTo>
                  <a:lnTo>
                    <a:pt x="131" y="177"/>
                  </a:lnTo>
                  <a:lnTo>
                    <a:pt x="131" y="177"/>
                  </a:lnTo>
                  <a:lnTo>
                    <a:pt x="143" y="171"/>
                  </a:lnTo>
                  <a:lnTo>
                    <a:pt x="157" y="165"/>
                  </a:lnTo>
                  <a:lnTo>
                    <a:pt x="181" y="156"/>
                  </a:lnTo>
                  <a:lnTo>
                    <a:pt x="181" y="156"/>
                  </a:lnTo>
                  <a:lnTo>
                    <a:pt x="190" y="153"/>
                  </a:lnTo>
                  <a:lnTo>
                    <a:pt x="199" y="148"/>
                  </a:lnTo>
                  <a:lnTo>
                    <a:pt x="208" y="139"/>
                  </a:lnTo>
                  <a:lnTo>
                    <a:pt x="208" y="127"/>
                  </a:lnTo>
                  <a:lnTo>
                    <a:pt x="208" y="127"/>
                  </a:lnTo>
                  <a:lnTo>
                    <a:pt x="205" y="115"/>
                  </a:lnTo>
                  <a:lnTo>
                    <a:pt x="196" y="103"/>
                  </a:lnTo>
                  <a:lnTo>
                    <a:pt x="196" y="103"/>
                  </a:lnTo>
                  <a:lnTo>
                    <a:pt x="190" y="92"/>
                  </a:lnTo>
                  <a:lnTo>
                    <a:pt x="187" y="83"/>
                  </a:lnTo>
                  <a:lnTo>
                    <a:pt x="187" y="68"/>
                  </a:lnTo>
                  <a:lnTo>
                    <a:pt x="190" y="56"/>
                  </a:lnTo>
                  <a:lnTo>
                    <a:pt x="190" y="56"/>
                  </a:lnTo>
                  <a:lnTo>
                    <a:pt x="193" y="44"/>
                  </a:lnTo>
                  <a:lnTo>
                    <a:pt x="199" y="33"/>
                  </a:lnTo>
                  <a:lnTo>
                    <a:pt x="208" y="24"/>
                  </a:lnTo>
                  <a:lnTo>
                    <a:pt x="214" y="15"/>
                  </a:lnTo>
                  <a:lnTo>
                    <a:pt x="226" y="9"/>
                  </a:lnTo>
                  <a:lnTo>
                    <a:pt x="234" y="6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9"/>
            <p:cNvSpPr>
              <a:spLocks/>
            </p:cNvSpPr>
            <p:nvPr/>
          </p:nvSpPr>
          <p:spPr bwMode="auto">
            <a:xfrm>
              <a:off x="4531" y="2429"/>
              <a:ext cx="107" cy="59"/>
            </a:xfrm>
            <a:custGeom>
              <a:avLst/>
              <a:gdLst/>
              <a:ahLst/>
              <a:cxnLst>
                <a:cxn ang="0">
                  <a:pos x="35" y="27"/>
                </a:cxn>
                <a:cxn ang="0">
                  <a:pos x="35" y="27"/>
                </a:cxn>
                <a:cxn ang="0">
                  <a:pos x="35" y="24"/>
                </a:cxn>
                <a:cxn ang="0">
                  <a:pos x="44" y="24"/>
                </a:cxn>
                <a:cxn ang="0">
                  <a:pos x="53" y="24"/>
                </a:cxn>
                <a:cxn ang="0">
                  <a:pos x="68" y="30"/>
                </a:cxn>
                <a:cxn ang="0">
                  <a:pos x="68" y="30"/>
                </a:cxn>
                <a:cxn ang="0">
                  <a:pos x="86" y="39"/>
                </a:cxn>
                <a:cxn ang="0">
                  <a:pos x="95" y="48"/>
                </a:cxn>
                <a:cxn ang="0">
                  <a:pos x="107" y="59"/>
                </a:cxn>
                <a:cxn ang="0">
                  <a:pos x="107" y="59"/>
                </a:cxn>
                <a:cxn ang="0">
                  <a:pos x="104" y="54"/>
                </a:cxn>
                <a:cxn ang="0">
                  <a:pos x="98" y="42"/>
                </a:cxn>
                <a:cxn ang="0">
                  <a:pos x="86" y="24"/>
                </a:cxn>
                <a:cxn ang="0">
                  <a:pos x="74" y="18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38" y="3"/>
                </a:cxn>
                <a:cxn ang="0">
                  <a:pos x="21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24" y="21"/>
                </a:cxn>
                <a:cxn ang="0">
                  <a:pos x="35" y="27"/>
                </a:cxn>
                <a:cxn ang="0">
                  <a:pos x="35" y="27"/>
                </a:cxn>
              </a:cxnLst>
              <a:rect l="0" t="0" r="r" b="b"/>
              <a:pathLst>
                <a:path w="107" h="59">
                  <a:moveTo>
                    <a:pt x="35" y="27"/>
                  </a:moveTo>
                  <a:lnTo>
                    <a:pt x="35" y="27"/>
                  </a:lnTo>
                  <a:lnTo>
                    <a:pt x="35" y="24"/>
                  </a:lnTo>
                  <a:lnTo>
                    <a:pt x="44" y="24"/>
                  </a:lnTo>
                  <a:lnTo>
                    <a:pt x="53" y="24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86" y="39"/>
                  </a:lnTo>
                  <a:lnTo>
                    <a:pt x="95" y="48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4" y="54"/>
                  </a:lnTo>
                  <a:lnTo>
                    <a:pt x="98" y="42"/>
                  </a:lnTo>
                  <a:lnTo>
                    <a:pt x="86" y="24"/>
                  </a:lnTo>
                  <a:lnTo>
                    <a:pt x="74" y="1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38" y="3"/>
                  </a:lnTo>
                  <a:lnTo>
                    <a:pt x="21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0" y="6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4" y="21"/>
                  </a:lnTo>
                  <a:lnTo>
                    <a:pt x="35" y="27"/>
                  </a:lnTo>
                  <a:lnTo>
                    <a:pt x="35" y="2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0"/>
            <p:cNvSpPr>
              <a:spLocks/>
            </p:cNvSpPr>
            <p:nvPr/>
          </p:nvSpPr>
          <p:spPr bwMode="auto">
            <a:xfrm>
              <a:off x="4489" y="2450"/>
              <a:ext cx="89" cy="32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54" y="0"/>
                </a:cxn>
                <a:cxn ang="0">
                  <a:pos x="33" y="12"/>
                </a:cxn>
                <a:cxn ang="0">
                  <a:pos x="15" y="27"/>
                </a:cxn>
                <a:cxn ang="0">
                  <a:pos x="3" y="47"/>
                </a:cxn>
                <a:cxn ang="0">
                  <a:pos x="0" y="71"/>
                </a:cxn>
                <a:cxn ang="0">
                  <a:pos x="6" y="94"/>
                </a:cxn>
                <a:cxn ang="0">
                  <a:pos x="36" y="130"/>
                </a:cxn>
                <a:cxn ang="0">
                  <a:pos x="45" y="142"/>
                </a:cxn>
                <a:cxn ang="0">
                  <a:pos x="48" y="168"/>
                </a:cxn>
                <a:cxn ang="0">
                  <a:pos x="45" y="180"/>
                </a:cxn>
                <a:cxn ang="0">
                  <a:pos x="30" y="198"/>
                </a:cxn>
                <a:cxn ang="0">
                  <a:pos x="12" y="224"/>
                </a:cxn>
                <a:cxn ang="0">
                  <a:pos x="12" y="233"/>
                </a:cxn>
                <a:cxn ang="0">
                  <a:pos x="18" y="248"/>
                </a:cxn>
                <a:cxn ang="0">
                  <a:pos x="63" y="274"/>
                </a:cxn>
                <a:cxn ang="0">
                  <a:pos x="83" y="292"/>
                </a:cxn>
                <a:cxn ang="0">
                  <a:pos x="86" y="307"/>
                </a:cxn>
                <a:cxn ang="0">
                  <a:pos x="77" y="321"/>
                </a:cxn>
                <a:cxn ang="0">
                  <a:pos x="77" y="324"/>
                </a:cxn>
                <a:cxn ang="0">
                  <a:pos x="77" y="324"/>
                </a:cxn>
                <a:cxn ang="0">
                  <a:pos x="89" y="310"/>
                </a:cxn>
                <a:cxn ang="0">
                  <a:pos x="89" y="295"/>
                </a:cxn>
                <a:cxn ang="0">
                  <a:pos x="66" y="268"/>
                </a:cxn>
                <a:cxn ang="0">
                  <a:pos x="51" y="260"/>
                </a:cxn>
                <a:cxn ang="0">
                  <a:pos x="24" y="248"/>
                </a:cxn>
                <a:cxn ang="0">
                  <a:pos x="18" y="233"/>
                </a:cxn>
                <a:cxn ang="0">
                  <a:pos x="21" y="221"/>
                </a:cxn>
                <a:cxn ang="0">
                  <a:pos x="54" y="180"/>
                </a:cxn>
                <a:cxn ang="0">
                  <a:pos x="57" y="171"/>
                </a:cxn>
                <a:cxn ang="0">
                  <a:pos x="57" y="150"/>
                </a:cxn>
                <a:cxn ang="0">
                  <a:pos x="39" y="121"/>
                </a:cxn>
                <a:cxn ang="0">
                  <a:pos x="27" y="106"/>
                </a:cxn>
                <a:cxn ang="0">
                  <a:pos x="9" y="74"/>
                </a:cxn>
                <a:cxn ang="0">
                  <a:pos x="9" y="56"/>
                </a:cxn>
                <a:cxn ang="0">
                  <a:pos x="18" y="36"/>
                </a:cxn>
                <a:cxn ang="0">
                  <a:pos x="45" y="12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9" h="324">
                  <a:moveTo>
                    <a:pt x="80" y="0"/>
                  </a:moveTo>
                  <a:lnTo>
                    <a:pt x="80" y="0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45" y="6"/>
                  </a:lnTo>
                  <a:lnTo>
                    <a:pt x="33" y="12"/>
                  </a:lnTo>
                  <a:lnTo>
                    <a:pt x="24" y="18"/>
                  </a:lnTo>
                  <a:lnTo>
                    <a:pt x="15" y="2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0" y="62"/>
                  </a:lnTo>
                  <a:lnTo>
                    <a:pt x="0" y="71"/>
                  </a:lnTo>
                  <a:lnTo>
                    <a:pt x="0" y="83"/>
                  </a:lnTo>
                  <a:lnTo>
                    <a:pt x="6" y="94"/>
                  </a:lnTo>
                  <a:lnTo>
                    <a:pt x="21" y="112"/>
                  </a:lnTo>
                  <a:lnTo>
                    <a:pt x="36" y="130"/>
                  </a:lnTo>
                  <a:lnTo>
                    <a:pt x="36" y="130"/>
                  </a:lnTo>
                  <a:lnTo>
                    <a:pt x="45" y="142"/>
                  </a:lnTo>
                  <a:lnTo>
                    <a:pt x="48" y="153"/>
                  </a:lnTo>
                  <a:lnTo>
                    <a:pt x="48" y="168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30" y="198"/>
                  </a:lnTo>
                  <a:lnTo>
                    <a:pt x="30" y="198"/>
                  </a:lnTo>
                  <a:lnTo>
                    <a:pt x="18" y="215"/>
                  </a:lnTo>
                  <a:lnTo>
                    <a:pt x="12" y="224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5" y="242"/>
                  </a:lnTo>
                  <a:lnTo>
                    <a:pt x="18" y="248"/>
                  </a:lnTo>
                  <a:lnTo>
                    <a:pt x="33" y="257"/>
                  </a:lnTo>
                  <a:lnTo>
                    <a:pt x="63" y="274"/>
                  </a:lnTo>
                  <a:lnTo>
                    <a:pt x="77" y="283"/>
                  </a:lnTo>
                  <a:lnTo>
                    <a:pt x="83" y="292"/>
                  </a:lnTo>
                  <a:lnTo>
                    <a:pt x="86" y="298"/>
                  </a:lnTo>
                  <a:lnTo>
                    <a:pt x="86" y="307"/>
                  </a:lnTo>
                  <a:lnTo>
                    <a:pt x="83" y="313"/>
                  </a:lnTo>
                  <a:lnTo>
                    <a:pt x="77" y="321"/>
                  </a:lnTo>
                  <a:lnTo>
                    <a:pt x="77" y="321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86" y="316"/>
                  </a:lnTo>
                  <a:lnTo>
                    <a:pt x="89" y="310"/>
                  </a:lnTo>
                  <a:lnTo>
                    <a:pt x="89" y="301"/>
                  </a:lnTo>
                  <a:lnTo>
                    <a:pt x="89" y="295"/>
                  </a:lnTo>
                  <a:lnTo>
                    <a:pt x="80" y="280"/>
                  </a:lnTo>
                  <a:lnTo>
                    <a:pt x="66" y="268"/>
                  </a:lnTo>
                  <a:lnTo>
                    <a:pt x="66" y="268"/>
                  </a:lnTo>
                  <a:lnTo>
                    <a:pt x="51" y="260"/>
                  </a:lnTo>
                  <a:lnTo>
                    <a:pt x="30" y="251"/>
                  </a:lnTo>
                  <a:lnTo>
                    <a:pt x="24" y="248"/>
                  </a:lnTo>
                  <a:lnTo>
                    <a:pt x="18" y="239"/>
                  </a:lnTo>
                  <a:lnTo>
                    <a:pt x="18" y="233"/>
                  </a:lnTo>
                  <a:lnTo>
                    <a:pt x="21" y="221"/>
                  </a:lnTo>
                  <a:lnTo>
                    <a:pt x="21" y="221"/>
                  </a:lnTo>
                  <a:lnTo>
                    <a:pt x="36" y="201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71"/>
                  </a:lnTo>
                  <a:lnTo>
                    <a:pt x="60" y="159"/>
                  </a:lnTo>
                  <a:lnTo>
                    <a:pt x="57" y="150"/>
                  </a:lnTo>
                  <a:lnTo>
                    <a:pt x="51" y="139"/>
                  </a:lnTo>
                  <a:lnTo>
                    <a:pt x="39" y="121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12" y="89"/>
                  </a:lnTo>
                  <a:lnTo>
                    <a:pt x="9" y="74"/>
                  </a:lnTo>
                  <a:lnTo>
                    <a:pt x="9" y="65"/>
                  </a:lnTo>
                  <a:lnTo>
                    <a:pt x="9" y="5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30" y="21"/>
                  </a:lnTo>
                  <a:lnTo>
                    <a:pt x="45" y="12"/>
                  </a:lnTo>
                  <a:lnTo>
                    <a:pt x="60" y="3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1"/>
            <p:cNvSpPr>
              <a:spLocks/>
            </p:cNvSpPr>
            <p:nvPr/>
          </p:nvSpPr>
          <p:spPr bwMode="auto">
            <a:xfrm>
              <a:off x="4190" y="2795"/>
              <a:ext cx="130" cy="153"/>
            </a:xfrm>
            <a:custGeom>
              <a:avLst/>
              <a:gdLst/>
              <a:ahLst/>
              <a:cxnLst>
                <a:cxn ang="0">
                  <a:pos x="128" y="9"/>
                </a:cxn>
                <a:cxn ang="0">
                  <a:pos x="128" y="9"/>
                </a:cxn>
                <a:cxn ang="0">
                  <a:pos x="125" y="0"/>
                </a:cxn>
                <a:cxn ang="0">
                  <a:pos x="119" y="3"/>
                </a:cxn>
                <a:cxn ang="0">
                  <a:pos x="107" y="18"/>
                </a:cxn>
                <a:cxn ang="0">
                  <a:pos x="98" y="35"/>
                </a:cxn>
                <a:cxn ang="0">
                  <a:pos x="98" y="47"/>
                </a:cxn>
                <a:cxn ang="0">
                  <a:pos x="107" y="77"/>
                </a:cxn>
                <a:cxn ang="0">
                  <a:pos x="113" y="89"/>
                </a:cxn>
                <a:cxn ang="0">
                  <a:pos x="113" y="109"/>
                </a:cxn>
                <a:cxn ang="0">
                  <a:pos x="107" y="118"/>
                </a:cxn>
                <a:cxn ang="0">
                  <a:pos x="68" y="139"/>
                </a:cxn>
                <a:cxn ang="0">
                  <a:pos x="50" y="142"/>
                </a:cxn>
                <a:cxn ang="0">
                  <a:pos x="30" y="142"/>
                </a:cxn>
                <a:cxn ang="0">
                  <a:pos x="15" y="136"/>
                </a:cxn>
                <a:cxn ang="0">
                  <a:pos x="9" y="130"/>
                </a:cxn>
                <a:cxn ang="0">
                  <a:pos x="12" y="124"/>
                </a:cxn>
                <a:cxn ang="0">
                  <a:pos x="21" y="121"/>
                </a:cxn>
                <a:cxn ang="0">
                  <a:pos x="36" y="121"/>
                </a:cxn>
                <a:cxn ang="0">
                  <a:pos x="39" y="127"/>
                </a:cxn>
                <a:cxn ang="0">
                  <a:pos x="39" y="133"/>
                </a:cxn>
                <a:cxn ang="0">
                  <a:pos x="42" y="136"/>
                </a:cxn>
                <a:cxn ang="0">
                  <a:pos x="45" y="127"/>
                </a:cxn>
                <a:cxn ang="0">
                  <a:pos x="39" y="118"/>
                </a:cxn>
                <a:cxn ang="0">
                  <a:pos x="21" y="115"/>
                </a:cxn>
                <a:cxn ang="0">
                  <a:pos x="9" y="118"/>
                </a:cxn>
                <a:cxn ang="0">
                  <a:pos x="0" y="127"/>
                </a:cxn>
                <a:cxn ang="0">
                  <a:pos x="3" y="139"/>
                </a:cxn>
                <a:cxn ang="0">
                  <a:pos x="9" y="145"/>
                </a:cxn>
                <a:cxn ang="0">
                  <a:pos x="42" y="153"/>
                </a:cxn>
                <a:cxn ang="0">
                  <a:pos x="68" y="153"/>
                </a:cxn>
                <a:cxn ang="0">
                  <a:pos x="107" y="139"/>
                </a:cxn>
                <a:cxn ang="0">
                  <a:pos x="125" y="118"/>
                </a:cxn>
                <a:cxn ang="0">
                  <a:pos x="130" y="109"/>
                </a:cxn>
                <a:cxn ang="0">
                  <a:pos x="128" y="86"/>
                </a:cxn>
                <a:cxn ang="0">
                  <a:pos x="119" y="65"/>
                </a:cxn>
                <a:cxn ang="0">
                  <a:pos x="113" y="47"/>
                </a:cxn>
                <a:cxn ang="0">
                  <a:pos x="116" y="30"/>
                </a:cxn>
                <a:cxn ang="0">
                  <a:pos x="128" y="12"/>
                </a:cxn>
                <a:cxn ang="0">
                  <a:pos x="128" y="6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2" y="3"/>
                </a:cxn>
                <a:cxn ang="0">
                  <a:pos x="119" y="3"/>
                </a:cxn>
                <a:cxn ang="0">
                  <a:pos x="113" y="6"/>
                </a:cxn>
                <a:cxn ang="0">
                  <a:pos x="122" y="15"/>
                </a:cxn>
                <a:cxn ang="0">
                  <a:pos x="128" y="9"/>
                </a:cxn>
              </a:cxnLst>
              <a:rect l="0" t="0" r="r" b="b"/>
              <a:pathLst>
                <a:path w="130" h="153">
                  <a:moveTo>
                    <a:pt x="128" y="9"/>
                  </a:moveTo>
                  <a:lnTo>
                    <a:pt x="128" y="9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8" y="6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07" y="18"/>
                  </a:lnTo>
                  <a:lnTo>
                    <a:pt x="101" y="27"/>
                  </a:lnTo>
                  <a:lnTo>
                    <a:pt x="98" y="35"/>
                  </a:lnTo>
                  <a:lnTo>
                    <a:pt x="98" y="35"/>
                  </a:lnTo>
                  <a:lnTo>
                    <a:pt x="98" y="47"/>
                  </a:lnTo>
                  <a:lnTo>
                    <a:pt x="101" y="59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13" y="89"/>
                  </a:lnTo>
                  <a:lnTo>
                    <a:pt x="116" y="97"/>
                  </a:lnTo>
                  <a:lnTo>
                    <a:pt x="113" y="109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89" y="130"/>
                  </a:lnTo>
                  <a:lnTo>
                    <a:pt x="68" y="139"/>
                  </a:lnTo>
                  <a:lnTo>
                    <a:pt x="68" y="139"/>
                  </a:lnTo>
                  <a:lnTo>
                    <a:pt x="50" y="142"/>
                  </a:lnTo>
                  <a:lnTo>
                    <a:pt x="30" y="142"/>
                  </a:lnTo>
                  <a:lnTo>
                    <a:pt x="30" y="142"/>
                  </a:lnTo>
                  <a:lnTo>
                    <a:pt x="24" y="142"/>
                  </a:lnTo>
                  <a:lnTo>
                    <a:pt x="15" y="136"/>
                  </a:lnTo>
                  <a:lnTo>
                    <a:pt x="9" y="133"/>
                  </a:lnTo>
                  <a:lnTo>
                    <a:pt x="9" y="130"/>
                  </a:lnTo>
                  <a:lnTo>
                    <a:pt x="9" y="127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21" y="121"/>
                  </a:lnTo>
                  <a:lnTo>
                    <a:pt x="30" y="118"/>
                  </a:lnTo>
                  <a:lnTo>
                    <a:pt x="36" y="121"/>
                  </a:lnTo>
                  <a:lnTo>
                    <a:pt x="39" y="124"/>
                  </a:lnTo>
                  <a:lnTo>
                    <a:pt x="39" y="127"/>
                  </a:lnTo>
                  <a:lnTo>
                    <a:pt x="39" y="133"/>
                  </a:lnTo>
                  <a:lnTo>
                    <a:pt x="39" y="133"/>
                  </a:lnTo>
                  <a:lnTo>
                    <a:pt x="39" y="13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5" y="127"/>
                  </a:lnTo>
                  <a:lnTo>
                    <a:pt x="42" y="121"/>
                  </a:lnTo>
                  <a:lnTo>
                    <a:pt x="39" y="118"/>
                  </a:lnTo>
                  <a:lnTo>
                    <a:pt x="36" y="115"/>
                  </a:lnTo>
                  <a:lnTo>
                    <a:pt x="21" y="115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3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9" y="145"/>
                  </a:lnTo>
                  <a:lnTo>
                    <a:pt x="21" y="150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68" y="153"/>
                  </a:lnTo>
                  <a:lnTo>
                    <a:pt x="95" y="145"/>
                  </a:lnTo>
                  <a:lnTo>
                    <a:pt x="107" y="139"/>
                  </a:lnTo>
                  <a:lnTo>
                    <a:pt x="116" y="130"/>
                  </a:lnTo>
                  <a:lnTo>
                    <a:pt x="125" y="118"/>
                  </a:lnTo>
                  <a:lnTo>
                    <a:pt x="130" y="109"/>
                  </a:lnTo>
                  <a:lnTo>
                    <a:pt x="130" y="109"/>
                  </a:lnTo>
                  <a:lnTo>
                    <a:pt x="130" y="97"/>
                  </a:lnTo>
                  <a:lnTo>
                    <a:pt x="128" y="86"/>
                  </a:lnTo>
                  <a:lnTo>
                    <a:pt x="119" y="65"/>
                  </a:lnTo>
                  <a:lnTo>
                    <a:pt x="119" y="65"/>
                  </a:lnTo>
                  <a:lnTo>
                    <a:pt x="116" y="56"/>
                  </a:lnTo>
                  <a:lnTo>
                    <a:pt x="113" y="47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22" y="18"/>
                  </a:lnTo>
                  <a:lnTo>
                    <a:pt x="128" y="12"/>
                  </a:lnTo>
                  <a:lnTo>
                    <a:pt x="128" y="6"/>
                  </a:lnTo>
                  <a:lnTo>
                    <a:pt x="128" y="6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16" y="6"/>
                  </a:lnTo>
                  <a:lnTo>
                    <a:pt x="113" y="6"/>
                  </a:lnTo>
                  <a:lnTo>
                    <a:pt x="116" y="15"/>
                  </a:lnTo>
                  <a:lnTo>
                    <a:pt x="122" y="15"/>
                  </a:lnTo>
                  <a:lnTo>
                    <a:pt x="125" y="15"/>
                  </a:lnTo>
                  <a:lnTo>
                    <a:pt x="128" y="9"/>
                  </a:lnTo>
                  <a:lnTo>
                    <a:pt x="128" y="9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2"/>
            <p:cNvSpPr>
              <a:spLocks/>
            </p:cNvSpPr>
            <p:nvPr/>
          </p:nvSpPr>
          <p:spPr bwMode="auto">
            <a:xfrm>
              <a:off x="4157" y="2975"/>
              <a:ext cx="143" cy="215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16" y="6"/>
                </a:cxn>
                <a:cxn ang="0">
                  <a:pos x="98" y="21"/>
                </a:cxn>
                <a:cxn ang="0">
                  <a:pos x="72" y="56"/>
                </a:cxn>
                <a:cxn ang="0">
                  <a:pos x="69" y="65"/>
                </a:cxn>
                <a:cxn ang="0">
                  <a:pos x="72" y="85"/>
                </a:cxn>
                <a:cxn ang="0">
                  <a:pos x="89" y="109"/>
                </a:cxn>
                <a:cxn ang="0">
                  <a:pos x="104" y="121"/>
                </a:cxn>
                <a:cxn ang="0">
                  <a:pos x="116" y="136"/>
                </a:cxn>
                <a:cxn ang="0">
                  <a:pos x="128" y="156"/>
                </a:cxn>
                <a:cxn ang="0">
                  <a:pos x="128" y="168"/>
                </a:cxn>
                <a:cxn ang="0">
                  <a:pos x="107" y="189"/>
                </a:cxn>
                <a:cxn ang="0">
                  <a:pos x="92" y="197"/>
                </a:cxn>
                <a:cxn ang="0">
                  <a:pos x="57" y="206"/>
                </a:cxn>
                <a:cxn ang="0">
                  <a:pos x="42" y="209"/>
                </a:cxn>
                <a:cxn ang="0">
                  <a:pos x="21" y="203"/>
                </a:cxn>
                <a:cxn ang="0">
                  <a:pos x="6" y="192"/>
                </a:cxn>
                <a:cxn ang="0">
                  <a:pos x="3" y="180"/>
                </a:cxn>
                <a:cxn ang="0">
                  <a:pos x="6" y="168"/>
                </a:cxn>
                <a:cxn ang="0">
                  <a:pos x="27" y="156"/>
                </a:cxn>
                <a:cxn ang="0">
                  <a:pos x="42" y="153"/>
                </a:cxn>
                <a:cxn ang="0">
                  <a:pos x="42" y="150"/>
                </a:cxn>
                <a:cxn ang="0">
                  <a:pos x="33" y="150"/>
                </a:cxn>
                <a:cxn ang="0">
                  <a:pos x="15" y="156"/>
                </a:cxn>
                <a:cxn ang="0">
                  <a:pos x="0" y="171"/>
                </a:cxn>
                <a:cxn ang="0">
                  <a:pos x="0" y="189"/>
                </a:cxn>
                <a:cxn ang="0">
                  <a:pos x="6" y="197"/>
                </a:cxn>
                <a:cxn ang="0">
                  <a:pos x="27" y="212"/>
                </a:cxn>
                <a:cxn ang="0">
                  <a:pos x="57" y="215"/>
                </a:cxn>
                <a:cxn ang="0">
                  <a:pos x="110" y="200"/>
                </a:cxn>
                <a:cxn ang="0">
                  <a:pos x="119" y="195"/>
                </a:cxn>
                <a:cxn ang="0">
                  <a:pos x="137" y="177"/>
                </a:cxn>
                <a:cxn ang="0">
                  <a:pos x="143" y="168"/>
                </a:cxn>
                <a:cxn ang="0">
                  <a:pos x="137" y="141"/>
                </a:cxn>
                <a:cxn ang="0">
                  <a:pos x="122" y="121"/>
                </a:cxn>
                <a:cxn ang="0">
                  <a:pos x="113" y="109"/>
                </a:cxn>
                <a:cxn ang="0">
                  <a:pos x="92" y="91"/>
                </a:cxn>
                <a:cxn ang="0">
                  <a:pos x="83" y="80"/>
                </a:cxn>
                <a:cxn ang="0">
                  <a:pos x="83" y="59"/>
                </a:cxn>
                <a:cxn ang="0">
                  <a:pos x="98" y="35"/>
                </a:cxn>
                <a:cxn ang="0">
                  <a:pos x="137" y="3"/>
                </a:cxn>
                <a:cxn ang="0">
                  <a:pos x="137" y="0"/>
                </a:cxn>
                <a:cxn ang="0">
                  <a:pos x="134" y="0"/>
                </a:cxn>
              </a:cxnLst>
              <a:rect l="0" t="0" r="r" b="b"/>
              <a:pathLst>
                <a:path w="143" h="215">
                  <a:moveTo>
                    <a:pt x="134" y="0"/>
                  </a:moveTo>
                  <a:lnTo>
                    <a:pt x="134" y="0"/>
                  </a:lnTo>
                  <a:lnTo>
                    <a:pt x="125" y="0"/>
                  </a:lnTo>
                  <a:lnTo>
                    <a:pt x="116" y="6"/>
                  </a:lnTo>
                  <a:lnTo>
                    <a:pt x="107" y="12"/>
                  </a:lnTo>
                  <a:lnTo>
                    <a:pt x="98" y="21"/>
                  </a:lnTo>
                  <a:lnTo>
                    <a:pt x="83" y="38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69" y="65"/>
                  </a:lnTo>
                  <a:lnTo>
                    <a:pt x="69" y="71"/>
                  </a:lnTo>
                  <a:lnTo>
                    <a:pt x="72" y="85"/>
                  </a:lnTo>
                  <a:lnTo>
                    <a:pt x="78" y="97"/>
                  </a:lnTo>
                  <a:lnTo>
                    <a:pt x="89" y="109"/>
                  </a:lnTo>
                  <a:lnTo>
                    <a:pt x="89" y="109"/>
                  </a:lnTo>
                  <a:lnTo>
                    <a:pt x="104" y="121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22" y="144"/>
                  </a:lnTo>
                  <a:lnTo>
                    <a:pt x="128" y="156"/>
                  </a:lnTo>
                  <a:lnTo>
                    <a:pt x="128" y="156"/>
                  </a:lnTo>
                  <a:lnTo>
                    <a:pt x="128" y="168"/>
                  </a:lnTo>
                  <a:lnTo>
                    <a:pt x="122" y="177"/>
                  </a:lnTo>
                  <a:lnTo>
                    <a:pt x="107" y="189"/>
                  </a:lnTo>
                  <a:lnTo>
                    <a:pt x="107" y="189"/>
                  </a:lnTo>
                  <a:lnTo>
                    <a:pt x="92" y="197"/>
                  </a:lnTo>
                  <a:lnTo>
                    <a:pt x="75" y="203"/>
                  </a:lnTo>
                  <a:lnTo>
                    <a:pt x="57" y="206"/>
                  </a:lnTo>
                  <a:lnTo>
                    <a:pt x="42" y="209"/>
                  </a:lnTo>
                  <a:lnTo>
                    <a:pt x="42" y="209"/>
                  </a:lnTo>
                  <a:lnTo>
                    <a:pt x="30" y="206"/>
                  </a:lnTo>
                  <a:lnTo>
                    <a:pt x="21" y="203"/>
                  </a:lnTo>
                  <a:lnTo>
                    <a:pt x="12" y="200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3" y="180"/>
                  </a:lnTo>
                  <a:lnTo>
                    <a:pt x="3" y="174"/>
                  </a:lnTo>
                  <a:lnTo>
                    <a:pt x="6" y="168"/>
                  </a:lnTo>
                  <a:lnTo>
                    <a:pt x="12" y="162"/>
                  </a:lnTo>
                  <a:lnTo>
                    <a:pt x="27" y="156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33" y="150"/>
                  </a:lnTo>
                  <a:lnTo>
                    <a:pt x="21" y="153"/>
                  </a:lnTo>
                  <a:lnTo>
                    <a:pt x="15" y="156"/>
                  </a:lnTo>
                  <a:lnTo>
                    <a:pt x="6" y="162"/>
                  </a:lnTo>
                  <a:lnTo>
                    <a:pt x="0" y="171"/>
                  </a:lnTo>
                  <a:lnTo>
                    <a:pt x="0" y="180"/>
                  </a:lnTo>
                  <a:lnTo>
                    <a:pt x="0" y="189"/>
                  </a:lnTo>
                  <a:lnTo>
                    <a:pt x="6" y="197"/>
                  </a:lnTo>
                  <a:lnTo>
                    <a:pt x="6" y="197"/>
                  </a:lnTo>
                  <a:lnTo>
                    <a:pt x="15" y="206"/>
                  </a:lnTo>
                  <a:lnTo>
                    <a:pt x="27" y="212"/>
                  </a:lnTo>
                  <a:lnTo>
                    <a:pt x="42" y="215"/>
                  </a:lnTo>
                  <a:lnTo>
                    <a:pt x="57" y="215"/>
                  </a:lnTo>
                  <a:lnTo>
                    <a:pt x="83" y="209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9" y="195"/>
                  </a:lnTo>
                  <a:lnTo>
                    <a:pt x="128" y="189"/>
                  </a:lnTo>
                  <a:lnTo>
                    <a:pt x="137" y="177"/>
                  </a:lnTo>
                  <a:lnTo>
                    <a:pt x="143" y="168"/>
                  </a:lnTo>
                  <a:lnTo>
                    <a:pt x="143" y="168"/>
                  </a:lnTo>
                  <a:lnTo>
                    <a:pt x="143" y="153"/>
                  </a:lnTo>
                  <a:lnTo>
                    <a:pt x="137" y="141"/>
                  </a:lnTo>
                  <a:lnTo>
                    <a:pt x="131" y="130"/>
                  </a:lnTo>
                  <a:lnTo>
                    <a:pt x="122" y="121"/>
                  </a:lnTo>
                  <a:lnTo>
                    <a:pt x="122" y="121"/>
                  </a:lnTo>
                  <a:lnTo>
                    <a:pt x="113" y="109"/>
                  </a:lnTo>
                  <a:lnTo>
                    <a:pt x="101" y="100"/>
                  </a:lnTo>
                  <a:lnTo>
                    <a:pt x="92" y="9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1" y="71"/>
                  </a:lnTo>
                  <a:lnTo>
                    <a:pt x="83" y="59"/>
                  </a:lnTo>
                  <a:lnTo>
                    <a:pt x="89" y="47"/>
                  </a:lnTo>
                  <a:lnTo>
                    <a:pt x="98" y="35"/>
                  </a:lnTo>
                  <a:lnTo>
                    <a:pt x="119" y="15"/>
                  </a:lnTo>
                  <a:lnTo>
                    <a:pt x="137" y="3"/>
                  </a:lnTo>
                  <a:lnTo>
                    <a:pt x="137" y="3"/>
                  </a:lnTo>
                  <a:lnTo>
                    <a:pt x="137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3"/>
            <p:cNvSpPr>
              <a:spLocks/>
            </p:cNvSpPr>
            <p:nvPr/>
          </p:nvSpPr>
          <p:spPr bwMode="auto">
            <a:xfrm>
              <a:off x="4605" y="2665"/>
              <a:ext cx="130" cy="12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2" y="36"/>
                </a:cxn>
                <a:cxn ang="0">
                  <a:pos x="24" y="48"/>
                </a:cxn>
                <a:cxn ang="0">
                  <a:pos x="39" y="59"/>
                </a:cxn>
                <a:cxn ang="0">
                  <a:pos x="68" y="68"/>
                </a:cxn>
                <a:cxn ang="0">
                  <a:pos x="77" y="68"/>
                </a:cxn>
                <a:cxn ang="0">
                  <a:pos x="92" y="68"/>
                </a:cxn>
                <a:cxn ang="0">
                  <a:pos x="101" y="80"/>
                </a:cxn>
                <a:cxn ang="0">
                  <a:pos x="98" y="83"/>
                </a:cxn>
                <a:cxn ang="0">
                  <a:pos x="83" y="98"/>
                </a:cxn>
                <a:cxn ang="0">
                  <a:pos x="80" y="109"/>
                </a:cxn>
                <a:cxn ang="0">
                  <a:pos x="95" y="121"/>
                </a:cxn>
                <a:cxn ang="0">
                  <a:pos x="116" y="124"/>
                </a:cxn>
                <a:cxn ang="0">
                  <a:pos x="130" y="112"/>
                </a:cxn>
                <a:cxn ang="0">
                  <a:pos x="127" y="112"/>
                </a:cxn>
                <a:cxn ang="0">
                  <a:pos x="121" y="118"/>
                </a:cxn>
                <a:cxn ang="0">
                  <a:pos x="101" y="118"/>
                </a:cxn>
                <a:cxn ang="0">
                  <a:pos x="89" y="115"/>
                </a:cxn>
                <a:cxn ang="0">
                  <a:pos x="83" y="106"/>
                </a:cxn>
                <a:cxn ang="0">
                  <a:pos x="86" y="98"/>
                </a:cxn>
                <a:cxn ang="0">
                  <a:pos x="101" y="89"/>
                </a:cxn>
                <a:cxn ang="0">
                  <a:pos x="110" y="77"/>
                </a:cxn>
                <a:cxn ang="0">
                  <a:pos x="104" y="65"/>
                </a:cxn>
                <a:cxn ang="0">
                  <a:pos x="95" y="62"/>
                </a:cxn>
                <a:cxn ang="0">
                  <a:pos x="68" y="53"/>
                </a:cxn>
                <a:cxn ang="0">
                  <a:pos x="50" y="50"/>
                </a:cxn>
                <a:cxn ang="0">
                  <a:pos x="36" y="42"/>
                </a:cxn>
                <a:cxn ang="0">
                  <a:pos x="18" y="27"/>
                </a:cxn>
                <a:cxn ang="0">
                  <a:pos x="9" y="3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30" h="124">
                  <a:moveTo>
                    <a:pt x="0" y="6"/>
                  </a:moveTo>
                  <a:lnTo>
                    <a:pt x="0" y="6"/>
                  </a:lnTo>
                  <a:lnTo>
                    <a:pt x="6" y="21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24" y="48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53" y="65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77" y="68"/>
                  </a:lnTo>
                  <a:lnTo>
                    <a:pt x="77" y="68"/>
                  </a:lnTo>
                  <a:lnTo>
                    <a:pt x="92" y="68"/>
                  </a:lnTo>
                  <a:lnTo>
                    <a:pt x="98" y="74"/>
                  </a:lnTo>
                  <a:lnTo>
                    <a:pt x="101" y="80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7" y="104"/>
                  </a:lnTo>
                  <a:lnTo>
                    <a:pt x="80" y="109"/>
                  </a:lnTo>
                  <a:lnTo>
                    <a:pt x="86" y="115"/>
                  </a:lnTo>
                  <a:lnTo>
                    <a:pt x="95" y="121"/>
                  </a:lnTo>
                  <a:lnTo>
                    <a:pt x="104" y="124"/>
                  </a:lnTo>
                  <a:lnTo>
                    <a:pt x="116" y="124"/>
                  </a:lnTo>
                  <a:lnTo>
                    <a:pt x="124" y="121"/>
                  </a:lnTo>
                  <a:lnTo>
                    <a:pt x="130" y="112"/>
                  </a:lnTo>
                  <a:lnTo>
                    <a:pt x="130" y="112"/>
                  </a:lnTo>
                  <a:lnTo>
                    <a:pt x="127" y="112"/>
                  </a:lnTo>
                  <a:lnTo>
                    <a:pt x="127" y="112"/>
                  </a:lnTo>
                  <a:lnTo>
                    <a:pt x="121" y="118"/>
                  </a:lnTo>
                  <a:lnTo>
                    <a:pt x="110" y="121"/>
                  </a:lnTo>
                  <a:lnTo>
                    <a:pt x="101" y="118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6" y="109"/>
                  </a:lnTo>
                  <a:lnTo>
                    <a:pt x="83" y="106"/>
                  </a:lnTo>
                  <a:lnTo>
                    <a:pt x="83" y="101"/>
                  </a:lnTo>
                  <a:lnTo>
                    <a:pt x="86" y="98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7" y="83"/>
                  </a:lnTo>
                  <a:lnTo>
                    <a:pt x="110" y="77"/>
                  </a:lnTo>
                  <a:lnTo>
                    <a:pt x="110" y="71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95" y="62"/>
                  </a:lnTo>
                  <a:lnTo>
                    <a:pt x="86" y="56"/>
                  </a:lnTo>
                  <a:lnTo>
                    <a:pt x="68" y="53"/>
                  </a:lnTo>
                  <a:lnTo>
                    <a:pt x="68" y="53"/>
                  </a:lnTo>
                  <a:lnTo>
                    <a:pt x="50" y="50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27" y="36"/>
                  </a:lnTo>
                  <a:lnTo>
                    <a:pt x="18" y="27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4"/>
            <p:cNvSpPr>
              <a:spLocks/>
            </p:cNvSpPr>
            <p:nvPr/>
          </p:nvSpPr>
          <p:spPr bwMode="auto">
            <a:xfrm>
              <a:off x="4374" y="2677"/>
              <a:ext cx="154" cy="15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112" y="12"/>
                </a:cxn>
                <a:cxn ang="0">
                  <a:pos x="109" y="6"/>
                </a:cxn>
                <a:cxn ang="0">
                  <a:pos x="101" y="0"/>
                </a:cxn>
                <a:cxn ang="0">
                  <a:pos x="95" y="0"/>
                </a:cxn>
                <a:cxn ang="0">
                  <a:pos x="86" y="0"/>
                </a:cxn>
                <a:cxn ang="0">
                  <a:pos x="71" y="3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38" y="21"/>
                </a:cxn>
                <a:cxn ang="0">
                  <a:pos x="24" y="36"/>
                </a:cxn>
                <a:cxn ang="0">
                  <a:pos x="12" y="53"/>
                </a:cxn>
                <a:cxn ang="0">
                  <a:pos x="3" y="74"/>
                </a:cxn>
                <a:cxn ang="0">
                  <a:pos x="0" y="94"/>
                </a:cxn>
                <a:cxn ang="0">
                  <a:pos x="3" y="112"/>
                </a:cxn>
                <a:cxn ang="0">
                  <a:pos x="6" y="121"/>
                </a:cxn>
                <a:cxn ang="0">
                  <a:pos x="12" y="130"/>
                </a:cxn>
                <a:cxn ang="0">
                  <a:pos x="21" y="136"/>
                </a:cxn>
                <a:cxn ang="0">
                  <a:pos x="29" y="142"/>
                </a:cxn>
                <a:cxn ang="0">
                  <a:pos x="29" y="142"/>
                </a:cxn>
                <a:cxn ang="0">
                  <a:pos x="50" y="151"/>
                </a:cxn>
                <a:cxn ang="0">
                  <a:pos x="68" y="153"/>
                </a:cxn>
                <a:cxn ang="0">
                  <a:pos x="86" y="151"/>
                </a:cxn>
                <a:cxn ang="0">
                  <a:pos x="101" y="148"/>
                </a:cxn>
                <a:cxn ang="0">
                  <a:pos x="112" y="142"/>
                </a:cxn>
                <a:cxn ang="0">
                  <a:pos x="124" y="133"/>
                </a:cxn>
                <a:cxn ang="0">
                  <a:pos x="139" y="115"/>
                </a:cxn>
                <a:cxn ang="0">
                  <a:pos x="139" y="115"/>
                </a:cxn>
                <a:cxn ang="0">
                  <a:pos x="145" y="103"/>
                </a:cxn>
                <a:cxn ang="0">
                  <a:pos x="151" y="89"/>
                </a:cxn>
                <a:cxn ang="0">
                  <a:pos x="154" y="74"/>
                </a:cxn>
                <a:cxn ang="0">
                  <a:pos x="154" y="56"/>
                </a:cxn>
                <a:cxn ang="0">
                  <a:pos x="151" y="41"/>
                </a:cxn>
                <a:cxn ang="0">
                  <a:pos x="142" y="27"/>
                </a:cxn>
                <a:cxn ang="0">
                  <a:pos x="130" y="18"/>
                </a:cxn>
                <a:cxn ang="0">
                  <a:pos x="112" y="12"/>
                </a:cxn>
                <a:cxn ang="0">
                  <a:pos x="112" y="12"/>
                </a:cxn>
              </a:cxnLst>
              <a:rect l="0" t="0" r="r" b="b"/>
              <a:pathLst>
                <a:path w="154" h="153">
                  <a:moveTo>
                    <a:pt x="112" y="12"/>
                  </a:moveTo>
                  <a:lnTo>
                    <a:pt x="112" y="12"/>
                  </a:lnTo>
                  <a:lnTo>
                    <a:pt x="109" y="6"/>
                  </a:lnTo>
                  <a:lnTo>
                    <a:pt x="101" y="0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71" y="3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38" y="21"/>
                  </a:lnTo>
                  <a:lnTo>
                    <a:pt x="24" y="36"/>
                  </a:lnTo>
                  <a:lnTo>
                    <a:pt x="12" y="53"/>
                  </a:lnTo>
                  <a:lnTo>
                    <a:pt x="3" y="74"/>
                  </a:lnTo>
                  <a:lnTo>
                    <a:pt x="0" y="94"/>
                  </a:lnTo>
                  <a:lnTo>
                    <a:pt x="3" y="112"/>
                  </a:lnTo>
                  <a:lnTo>
                    <a:pt x="6" y="121"/>
                  </a:lnTo>
                  <a:lnTo>
                    <a:pt x="12" y="130"/>
                  </a:lnTo>
                  <a:lnTo>
                    <a:pt x="21" y="136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50" y="151"/>
                  </a:lnTo>
                  <a:lnTo>
                    <a:pt x="68" y="153"/>
                  </a:lnTo>
                  <a:lnTo>
                    <a:pt x="86" y="151"/>
                  </a:lnTo>
                  <a:lnTo>
                    <a:pt x="101" y="148"/>
                  </a:lnTo>
                  <a:lnTo>
                    <a:pt x="112" y="142"/>
                  </a:lnTo>
                  <a:lnTo>
                    <a:pt x="124" y="133"/>
                  </a:lnTo>
                  <a:lnTo>
                    <a:pt x="139" y="115"/>
                  </a:lnTo>
                  <a:lnTo>
                    <a:pt x="139" y="115"/>
                  </a:lnTo>
                  <a:lnTo>
                    <a:pt x="145" y="103"/>
                  </a:lnTo>
                  <a:lnTo>
                    <a:pt x="151" y="89"/>
                  </a:lnTo>
                  <a:lnTo>
                    <a:pt x="154" y="74"/>
                  </a:lnTo>
                  <a:lnTo>
                    <a:pt x="154" y="56"/>
                  </a:lnTo>
                  <a:lnTo>
                    <a:pt x="151" y="41"/>
                  </a:lnTo>
                  <a:lnTo>
                    <a:pt x="142" y="27"/>
                  </a:lnTo>
                  <a:lnTo>
                    <a:pt x="130" y="18"/>
                  </a:lnTo>
                  <a:lnTo>
                    <a:pt x="112" y="12"/>
                  </a:lnTo>
                  <a:lnTo>
                    <a:pt x="112" y="12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5"/>
            <p:cNvSpPr>
              <a:spLocks/>
            </p:cNvSpPr>
            <p:nvPr/>
          </p:nvSpPr>
          <p:spPr bwMode="auto">
            <a:xfrm>
              <a:off x="4344" y="2981"/>
              <a:ext cx="217" cy="106"/>
            </a:xfrm>
            <a:custGeom>
              <a:avLst/>
              <a:gdLst/>
              <a:ahLst/>
              <a:cxnLst>
                <a:cxn ang="0">
                  <a:pos x="217" y="100"/>
                </a:cxn>
                <a:cxn ang="0">
                  <a:pos x="217" y="100"/>
                </a:cxn>
                <a:cxn ang="0">
                  <a:pos x="208" y="88"/>
                </a:cxn>
                <a:cxn ang="0">
                  <a:pos x="199" y="79"/>
                </a:cxn>
                <a:cxn ang="0">
                  <a:pos x="187" y="71"/>
                </a:cxn>
                <a:cxn ang="0">
                  <a:pos x="172" y="65"/>
                </a:cxn>
                <a:cxn ang="0">
                  <a:pos x="172" y="65"/>
                </a:cxn>
                <a:cxn ang="0">
                  <a:pos x="137" y="47"/>
                </a:cxn>
                <a:cxn ang="0">
                  <a:pos x="107" y="29"/>
                </a:cxn>
                <a:cxn ang="0">
                  <a:pos x="107" y="29"/>
                </a:cxn>
                <a:cxn ang="0">
                  <a:pos x="80" y="12"/>
                </a:cxn>
                <a:cxn ang="0">
                  <a:pos x="65" y="6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27" y="3"/>
                </a:cxn>
                <a:cxn ang="0">
                  <a:pos x="12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3" y="26"/>
                </a:cxn>
                <a:cxn ang="0">
                  <a:pos x="6" y="32"/>
                </a:cxn>
                <a:cxn ang="0">
                  <a:pos x="21" y="44"/>
                </a:cxn>
                <a:cxn ang="0">
                  <a:pos x="36" y="53"/>
                </a:cxn>
                <a:cxn ang="0">
                  <a:pos x="36" y="53"/>
                </a:cxn>
                <a:cxn ang="0">
                  <a:pos x="56" y="65"/>
                </a:cxn>
                <a:cxn ang="0">
                  <a:pos x="77" y="71"/>
                </a:cxn>
                <a:cxn ang="0">
                  <a:pos x="122" y="82"/>
                </a:cxn>
                <a:cxn ang="0">
                  <a:pos x="122" y="82"/>
                </a:cxn>
                <a:cxn ang="0">
                  <a:pos x="178" y="97"/>
                </a:cxn>
                <a:cxn ang="0">
                  <a:pos x="178" y="97"/>
                </a:cxn>
                <a:cxn ang="0">
                  <a:pos x="193" y="100"/>
                </a:cxn>
                <a:cxn ang="0">
                  <a:pos x="208" y="103"/>
                </a:cxn>
                <a:cxn ang="0">
                  <a:pos x="208" y="103"/>
                </a:cxn>
                <a:cxn ang="0">
                  <a:pos x="214" y="106"/>
                </a:cxn>
                <a:cxn ang="0">
                  <a:pos x="214" y="106"/>
                </a:cxn>
                <a:cxn ang="0">
                  <a:pos x="217" y="106"/>
                </a:cxn>
                <a:cxn ang="0">
                  <a:pos x="217" y="100"/>
                </a:cxn>
              </a:cxnLst>
              <a:rect l="0" t="0" r="r" b="b"/>
              <a:pathLst>
                <a:path w="217" h="106">
                  <a:moveTo>
                    <a:pt x="217" y="100"/>
                  </a:moveTo>
                  <a:lnTo>
                    <a:pt x="217" y="100"/>
                  </a:lnTo>
                  <a:lnTo>
                    <a:pt x="208" y="88"/>
                  </a:lnTo>
                  <a:lnTo>
                    <a:pt x="199" y="79"/>
                  </a:lnTo>
                  <a:lnTo>
                    <a:pt x="187" y="71"/>
                  </a:lnTo>
                  <a:lnTo>
                    <a:pt x="172" y="65"/>
                  </a:lnTo>
                  <a:lnTo>
                    <a:pt x="172" y="65"/>
                  </a:lnTo>
                  <a:lnTo>
                    <a:pt x="137" y="47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80" y="12"/>
                  </a:lnTo>
                  <a:lnTo>
                    <a:pt x="65" y="6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27" y="3"/>
                  </a:lnTo>
                  <a:lnTo>
                    <a:pt x="12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3" y="26"/>
                  </a:lnTo>
                  <a:lnTo>
                    <a:pt x="6" y="32"/>
                  </a:lnTo>
                  <a:lnTo>
                    <a:pt x="21" y="44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56" y="65"/>
                  </a:lnTo>
                  <a:lnTo>
                    <a:pt x="77" y="71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78" y="97"/>
                  </a:lnTo>
                  <a:lnTo>
                    <a:pt x="178" y="97"/>
                  </a:lnTo>
                  <a:lnTo>
                    <a:pt x="193" y="100"/>
                  </a:lnTo>
                  <a:lnTo>
                    <a:pt x="208" y="103"/>
                  </a:lnTo>
                  <a:lnTo>
                    <a:pt x="208" y="103"/>
                  </a:lnTo>
                  <a:lnTo>
                    <a:pt x="214" y="106"/>
                  </a:lnTo>
                  <a:lnTo>
                    <a:pt x="214" y="106"/>
                  </a:lnTo>
                  <a:lnTo>
                    <a:pt x="217" y="106"/>
                  </a:lnTo>
                  <a:lnTo>
                    <a:pt x="217" y="10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6"/>
            <p:cNvSpPr>
              <a:spLocks/>
            </p:cNvSpPr>
            <p:nvPr/>
          </p:nvSpPr>
          <p:spPr bwMode="auto">
            <a:xfrm>
              <a:off x="4540" y="3060"/>
              <a:ext cx="65" cy="1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41" y="21"/>
                </a:cxn>
                <a:cxn ang="0">
                  <a:pos x="41" y="21"/>
                </a:cxn>
                <a:cxn ang="0">
                  <a:pos x="56" y="33"/>
                </a:cxn>
                <a:cxn ang="0">
                  <a:pos x="62" y="39"/>
                </a:cxn>
                <a:cxn ang="0">
                  <a:pos x="65" y="48"/>
                </a:cxn>
                <a:cxn ang="0">
                  <a:pos x="65" y="48"/>
                </a:cxn>
                <a:cxn ang="0">
                  <a:pos x="65" y="65"/>
                </a:cxn>
                <a:cxn ang="0">
                  <a:pos x="62" y="83"/>
                </a:cxn>
                <a:cxn ang="0">
                  <a:pos x="50" y="112"/>
                </a:cxn>
                <a:cxn ang="0">
                  <a:pos x="50" y="112"/>
                </a:cxn>
                <a:cxn ang="0">
                  <a:pos x="47" y="112"/>
                </a:cxn>
                <a:cxn ang="0">
                  <a:pos x="44" y="110"/>
                </a:cxn>
                <a:cxn ang="0">
                  <a:pos x="44" y="110"/>
                </a:cxn>
                <a:cxn ang="0">
                  <a:pos x="41" y="110"/>
                </a:cxn>
                <a:cxn ang="0">
                  <a:pos x="41" y="107"/>
                </a:cxn>
                <a:cxn ang="0">
                  <a:pos x="41" y="98"/>
                </a:cxn>
                <a:cxn ang="0">
                  <a:pos x="41" y="98"/>
                </a:cxn>
                <a:cxn ang="0">
                  <a:pos x="38" y="98"/>
                </a:cxn>
                <a:cxn ang="0">
                  <a:pos x="35" y="95"/>
                </a:cxn>
                <a:cxn ang="0">
                  <a:pos x="35" y="80"/>
                </a:cxn>
                <a:cxn ang="0">
                  <a:pos x="35" y="65"/>
                </a:cxn>
                <a:cxn ang="0">
                  <a:pos x="35" y="53"/>
                </a:cxn>
                <a:cxn ang="0">
                  <a:pos x="35" y="53"/>
                </a:cxn>
                <a:cxn ang="0">
                  <a:pos x="26" y="45"/>
                </a:cxn>
                <a:cxn ang="0">
                  <a:pos x="15" y="36"/>
                </a:cxn>
                <a:cxn ang="0">
                  <a:pos x="3" y="27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3" y="0"/>
                </a:cxn>
              </a:cxnLst>
              <a:rect l="0" t="0" r="r" b="b"/>
              <a:pathLst>
                <a:path w="65" h="112">
                  <a:moveTo>
                    <a:pt x="3" y="0"/>
                  </a:moveTo>
                  <a:lnTo>
                    <a:pt x="3" y="0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56" y="33"/>
                  </a:lnTo>
                  <a:lnTo>
                    <a:pt x="62" y="3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65"/>
                  </a:lnTo>
                  <a:lnTo>
                    <a:pt x="62" y="83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47" y="112"/>
                  </a:lnTo>
                  <a:lnTo>
                    <a:pt x="44" y="110"/>
                  </a:lnTo>
                  <a:lnTo>
                    <a:pt x="44" y="110"/>
                  </a:lnTo>
                  <a:lnTo>
                    <a:pt x="41" y="110"/>
                  </a:lnTo>
                  <a:lnTo>
                    <a:pt x="41" y="107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38" y="98"/>
                  </a:lnTo>
                  <a:lnTo>
                    <a:pt x="35" y="95"/>
                  </a:lnTo>
                  <a:lnTo>
                    <a:pt x="35" y="80"/>
                  </a:lnTo>
                  <a:lnTo>
                    <a:pt x="35" y="65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26" y="45"/>
                  </a:lnTo>
                  <a:lnTo>
                    <a:pt x="15" y="36"/>
                  </a:lnTo>
                  <a:lnTo>
                    <a:pt x="3" y="27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7"/>
            <p:cNvSpPr>
              <a:spLocks/>
            </p:cNvSpPr>
            <p:nvPr/>
          </p:nvSpPr>
          <p:spPr bwMode="auto">
            <a:xfrm>
              <a:off x="4581" y="3161"/>
              <a:ext cx="6" cy="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8"/>
            <p:cNvSpPr>
              <a:spLocks/>
            </p:cNvSpPr>
            <p:nvPr/>
          </p:nvSpPr>
          <p:spPr bwMode="auto">
            <a:xfrm>
              <a:off x="4578" y="3146"/>
              <a:ext cx="6" cy="1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12"/>
                </a:cxn>
                <a:cxn ang="0">
                  <a:pos x="3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lnTo>
                    <a:pt x="6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9"/>
            <p:cNvSpPr>
              <a:spLocks/>
            </p:cNvSpPr>
            <p:nvPr/>
          </p:nvSpPr>
          <p:spPr bwMode="auto">
            <a:xfrm>
              <a:off x="4587" y="3164"/>
              <a:ext cx="6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0"/>
            <p:cNvSpPr>
              <a:spLocks/>
            </p:cNvSpPr>
            <p:nvPr/>
          </p:nvSpPr>
          <p:spPr bwMode="auto">
            <a:xfrm>
              <a:off x="4581" y="3102"/>
              <a:ext cx="6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6" y="32"/>
                </a:cxn>
                <a:cxn ang="0">
                  <a:pos x="3" y="44"/>
                </a:cxn>
                <a:cxn ang="0">
                  <a:pos x="3" y="4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44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32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1"/>
            <p:cNvSpPr>
              <a:spLocks/>
            </p:cNvSpPr>
            <p:nvPr/>
          </p:nvSpPr>
          <p:spPr bwMode="auto">
            <a:xfrm>
              <a:off x="4587" y="3102"/>
              <a:ext cx="9" cy="5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9" y="14"/>
                </a:cxn>
                <a:cxn ang="0">
                  <a:pos x="9" y="29"/>
                </a:cxn>
                <a:cxn ang="0">
                  <a:pos x="6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6" y="1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9" h="56">
                  <a:moveTo>
                    <a:pt x="6" y="0"/>
                  </a:moveTo>
                  <a:lnTo>
                    <a:pt x="6" y="0"/>
                  </a:lnTo>
                  <a:lnTo>
                    <a:pt x="9" y="14"/>
                  </a:lnTo>
                  <a:lnTo>
                    <a:pt x="9" y="29"/>
                  </a:lnTo>
                  <a:lnTo>
                    <a:pt x="6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1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2"/>
            <p:cNvSpPr>
              <a:spLocks/>
            </p:cNvSpPr>
            <p:nvPr/>
          </p:nvSpPr>
          <p:spPr bwMode="auto">
            <a:xfrm>
              <a:off x="4374" y="3037"/>
              <a:ext cx="169" cy="206"/>
            </a:xfrm>
            <a:custGeom>
              <a:avLst/>
              <a:gdLst/>
              <a:ahLst/>
              <a:cxnLst>
                <a:cxn ang="0">
                  <a:pos x="68" y="203"/>
                </a:cxn>
                <a:cxn ang="0">
                  <a:pos x="83" y="197"/>
                </a:cxn>
                <a:cxn ang="0">
                  <a:pos x="83" y="194"/>
                </a:cxn>
                <a:cxn ang="0">
                  <a:pos x="80" y="183"/>
                </a:cxn>
                <a:cxn ang="0">
                  <a:pos x="86" y="183"/>
                </a:cxn>
                <a:cxn ang="0">
                  <a:pos x="95" y="177"/>
                </a:cxn>
                <a:cxn ang="0">
                  <a:pos x="95" y="168"/>
                </a:cxn>
                <a:cxn ang="0">
                  <a:pos x="92" y="159"/>
                </a:cxn>
                <a:cxn ang="0">
                  <a:pos x="107" y="156"/>
                </a:cxn>
                <a:cxn ang="0">
                  <a:pos x="109" y="153"/>
                </a:cxn>
                <a:cxn ang="0">
                  <a:pos x="109" y="138"/>
                </a:cxn>
                <a:cxn ang="0">
                  <a:pos x="118" y="138"/>
                </a:cxn>
                <a:cxn ang="0">
                  <a:pos x="130" y="133"/>
                </a:cxn>
                <a:cxn ang="0">
                  <a:pos x="133" y="127"/>
                </a:cxn>
                <a:cxn ang="0">
                  <a:pos x="133" y="115"/>
                </a:cxn>
                <a:cxn ang="0">
                  <a:pos x="124" y="109"/>
                </a:cxn>
                <a:cxn ang="0">
                  <a:pos x="139" y="106"/>
                </a:cxn>
                <a:cxn ang="0">
                  <a:pos x="142" y="100"/>
                </a:cxn>
                <a:cxn ang="0">
                  <a:pos x="136" y="85"/>
                </a:cxn>
                <a:cxn ang="0">
                  <a:pos x="145" y="79"/>
                </a:cxn>
                <a:cxn ang="0">
                  <a:pos x="148" y="62"/>
                </a:cxn>
                <a:cxn ang="0">
                  <a:pos x="139" y="56"/>
                </a:cxn>
                <a:cxn ang="0">
                  <a:pos x="154" y="50"/>
                </a:cxn>
                <a:cxn ang="0">
                  <a:pos x="154" y="35"/>
                </a:cxn>
                <a:cxn ang="0">
                  <a:pos x="166" y="32"/>
                </a:cxn>
                <a:cxn ang="0">
                  <a:pos x="169" y="20"/>
                </a:cxn>
                <a:cxn ang="0">
                  <a:pos x="166" y="18"/>
                </a:cxn>
                <a:cxn ang="0">
                  <a:pos x="151" y="9"/>
                </a:cxn>
                <a:cxn ang="0">
                  <a:pos x="139" y="3"/>
                </a:cxn>
                <a:cxn ang="0">
                  <a:pos x="124" y="0"/>
                </a:cxn>
                <a:cxn ang="0">
                  <a:pos x="109" y="3"/>
                </a:cxn>
                <a:cxn ang="0">
                  <a:pos x="89" y="18"/>
                </a:cxn>
                <a:cxn ang="0">
                  <a:pos x="71" y="32"/>
                </a:cxn>
                <a:cxn ang="0">
                  <a:pos x="44" y="71"/>
                </a:cxn>
                <a:cxn ang="0">
                  <a:pos x="26" y="91"/>
                </a:cxn>
                <a:cxn ang="0">
                  <a:pos x="12" y="115"/>
                </a:cxn>
                <a:cxn ang="0">
                  <a:pos x="0" y="141"/>
                </a:cxn>
                <a:cxn ang="0">
                  <a:pos x="3" y="162"/>
                </a:cxn>
                <a:cxn ang="0">
                  <a:pos x="6" y="171"/>
                </a:cxn>
                <a:cxn ang="0">
                  <a:pos x="29" y="197"/>
                </a:cxn>
                <a:cxn ang="0">
                  <a:pos x="44" y="203"/>
                </a:cxn>
                <a:cxn ang="0">
                  <a:pos x="59" y="203"/>
                </a:cxn>
              </a:cxnLst>
              <a:rect l="0" t="0" r="r" b="b"/>
              <a:pathLst>
                <a:path w="169" h="206">
                  <a:moveTo>
                    <a:pt x="68" y="203"/>
                  </a:moveTo>
                  <a:lnTo>
                    <a:pt x="68" y="203"/>
                  </a:lnTo>
                  <a:lnTo>
                    <a:pt x="74" y="203"/>
                  </a:lnTo>
                  <a:lnTo>
                    <a:pt x="83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1"/>
                  </a:lnTo>
                  <a:lnTo>
                    <a:pt x="80" y="183"/>
                  </a:lnTo>
                  <a:lnTo>
                    <a:pt x="80" y="183"/>
                  </a:lnTo>
                  <a:lnTo>
                    <a:pt x="86" y="183"/>
                  </a:lnTo>
                  <a:lnTo>
                    <a:pt x="95" y="177"/>
                  </a:lnTo>
                  <a:lnTo>
                    <a:pt x="95" y="177"/>
                  </a:lnTo>
                  <a:lnTo>
                    <a:pt x="95" y="171"/>
                  </a:lnTo>
                  <a:lnTo>
                    <a:pt x="95" y="168"/>
                  </a:lnTo>
                  <a:lnTo>
                    <a:pt x="92" y="159"/>
                  </a:lnTo>
                  <a:lnTo>
                    <a:pt x="92" y="159"/>
                  </a:lnTo>
                  <a:lnTo>
                    <a:pt x="101" y="159"/>
                  </a:lnTo>
                  <a:lnTo>
                    <a:pt x="107" y="156"/>
                  </a:lnTo>
                  <a:lnTo>
                    <a:pt x="109" y="153"/>
                  </a:lnTo>
                  <a:lnTo>
                    <a:pt x="109" y="153"/>
                  </a:lnTo>
                  <a:lnTo>
                    <a:pt x="112" y="147"/>
                  </a:lnTo>
                  <a:lnTo>
                    <a:pt x="109" y="138"/>
                  </a:lnTo>
                  <a:lnTo>
                    <a:pt x="109" y="138"/>
                  </a:lnTo>
                  <a:lnTo>
                    <a:pt x="118" y="138"/>
                  </a:lnTo>
                  <a:lnTo>
                    <a:pt x="124" y="135"/>
                  </a:lnTo>
                  <a:lnTo>
                    <a:pt x="130" y="133"/>
                  </a:lnTo>
                  <a:lnTo>
                    <a:pt x="133" y="127"/>
                  </a:lnTo>
                  <a:lnTo>
                    <a:pt x="133" y="127"/>
                  </a:lnTo>
                  <a:lnTo>
                    <a:pt x="133" y="121"/>
                  </a:lnTo>
                  <a:lnTo>
                    <a:pt x="133" y="115"/>
                  </a:lnTo>
                  <a:lnTo>
                    <a:pt x="124" y="109"/>
                  </a:lnTo>
                  <a:lnTo>
                    <a:pt x="124" y="109"/>
                  </a:lnTo>
                  <a:lnTo>
                    <a:pt x="136" y="109"/>
                  </a:lnTo>
                  <a:lnTo>
                    <a:pt x="139" y="106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91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45" y="79"/>
                  </a:lnTo>
                  <a:lnTo>
                    <a:pt x="148" y="71"/>
                  </a:lnTo>
                  <a:lnTo>
                    <a:pt x="148" y="62"/>
                  </a:lnTo>
                  <a:lnTo>
                    <a:pt x="139" y="56"/>
                  </a:lnTo>
                  <a:lnTo>
                    <a:pt x="139" y="56"/>
                  </a:lnTo>
                  <a:lnTo>
                    <a:pt x="148" y="53"/>
                  </a:lnTo>
                  <a:lnTo>
                    <a:pt x="154" y="50"/>
                  </a:lnTo>
                  <a:lnTo>
                    <a:pt x="154" y="44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6" y="32"/>
                  </a:lnTo>
                  <a:lnTo>
                    <a:pt x="169" y="29"/>
                  </a:lnTo>
                  <a:lnTo>
                    <a:pt x="169" y="20"/>
                  </a:lnTo>
                  <a:lnTo>
                    <a:pt x="169" y="20"/>
                  </a:lnTo>
                  <a:lnTo>
                    <a:pt x="166" y="18"/>
                  </a:lnTo>
                  <a:lnTo>
                    <a:pt x="160" y="15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39" y="3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18" y="0"/>
                  </a:lnTo>
                  <a:lnTo>
                    <a:pt x="109" y="3"/>
                  </a:lnTo>
                  <a:lnTo>
                    <a:pt x="109" y="3"/>
                  </a:lnTo>
                  <a:lnTo>
                    <a:pt x="89" y="18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56" y="53"/>
                  </a:lnTo>
                  <a:lnTo>
                    <a:pt x="44" y="71"/>
                  </a:lnTo>
                  <a:lnTo>
                    <a:pt x="44" y="71"/>
                  </a:lnTo>
                  <a:lnTo>
                    <a:pt x="26" y="91"/>
                  </a:lnTo>
                  <a:lnTo>
                    <a:pt x="12" y="115"/>
                  </a:lnTo>
                  <a:lnTo>
                    <a:pt x="12" y="115"/>
                  </a:lnTo>
                  <a:lnTo>
                    <a:pt x="6" y="130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3" y="162"/>
                  </a:lnTo>
                  <a:lnTo>
                    <a:pt x="6" y="171"/>
                  </a:lnTo>
                  <a:lnTo>
                    <a:pt x="6" y="171"/>
                  </a:lnTo>
                  <a:lnTo>
                    <a:pt x="18" y="186"/>
                  </a:lnTo>
                  <a:lnTo>
                    <a:pt x="29" y="197"/>
                  </a:lnTo>
                  <a:lnTo>
                    <a:pt x="29" y="197"/>
                  </a:lnTo>
                  <a:lnTo>
                    <a:pt x="44" y="203"/>
                  </a:lnTo>
                  <a:lnTo>
                    <a:pt x="53" y="206"/>
                  </a:lnTo>
                  <a:lnTo>
                    <a:pt x="59" y="203"/>
                  </a:lnTo>
                  <a:lnTo>
                    <a:pt x="68" y="203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3"/>
            <p:cNvSpPr>
              <a:spLocks/>
            </p:cNvSpPr>
            <p:nvPr/>
          </p:nvSpPr>
          <p:spPr bwMode="auto">
            <a:xfrm>
              <a:off x="4312" y="2786"/>
              <a:ext cx="219" cy="52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41" y="62"/>
                </a:cxn>
                <a:cxn ang="0">
                  <a:pos x="20" y="127"/>
                </a:cxn>
                <a:cxn ang="0">
                  <a:pos x="3" y="207"/>
                </a:cxn>
                <a:cxn ang="0">
                  <a:pos x="0" y="227"/>
                </a:cxn>
                <a:cxn ang="0">
                  <a:pos x="6" y="271"/>
                </a:cxn>
                <a:cxn ang="0">
                  <a:pos x="23" y="342"/>
                </a:cxn>
                <a:cxn ang="0">
                  <a:pos x="80" y="472"/>
                </a:cxn>
                <a:cxn ang="0">
                  <a:pos x="100" y="522"/>
                </a:cxn>
                <a:cxn ang="0">
                  <a:pos x="106" y="519"/>
                </a:cxn>
                <a:cxn ang="0">
                  <a:pos x="124" y="498"/>
                </a:cxn>
                <a:cxn ang="0">
                  <a:pos x="130" y="478"/>
                </a:cxn>
                <a:cxn ang="0">
                  <a:pos x="130" y="463"/>
                </a:cxn>
                <a:cxn ang="0">
                  <a:pos x="133" y="413"/>
                </a:cxn>
                <a:cxn ang="0">
                  <a:pos x="157" y="384"/>
                </a:cxn>
                <a:cxn ang="0">
                  <a:pos x="171" y="366"/>
                </a:cxn>
                <a:cxn ang="0">
                  <a:pos x="180" y="336"/>
                </a:cxn>
                <a:cxn ang="0">
                  <a:pos x="177" y="319"/>
                </a:cxn>
                <a:cxn ang="0">
                  <a:pos x="177" y="304"/>
                </a:cxn>
                <a:cxn ang="0">
                  <a:pos x="192" y="286"/>
                </a:cxn>
                <a:cxn ang="0">
                  <a:pos x="201" y="277"/>
                </a:cxn>
                <a:cxn ang="0">
                  <a:pos x="219" y="257"/>
                </a:cxn>
                <a:cxn ang="0">
                  <a:pos x="204" y="248"/>
                </a:cxn>
                <a:cxn ang="0">
                  <a:pos x="139" y="192"/>
                </a:cxn>
                <a:cxn ang="0">
                  <a:pos x="115" y="159"/>
                </a:cxn>
                <a:cxn ang="0">
                  <a:pos x="118" y="156"/>
                </a:cxn>
                <a:cxn ang="0">
                  <a:pos x="121" y="151"/>
                </a:cxn>
                <a:cxn ang="0">
                  <a:pos x="103" y="142"/>
                </a:cxn>
                <a:cxn ang="0">
                  <a:pos x="109" y="136"/>
                </a:cxn>
                <a:cxn ang="0">
                  <a:pos x="109" y="121"/>
                </a:cxn>
                <a:cxn ang="0">
                  <a:pos x="109" y="112"/>
                </a:cxn>
                <a:cxn ang="0">
                  <a:pos x="115" y="80"/>
                </a:cxn>
                <a:cxn ang="0">
                  <a:pos x="130" y="39"/>
                </a:cxn>
                <a:cxn ang="0">
                  <a:pos x="130" y="33"/>
                </a:cxn>
                <a:cxn ang="0">
                  <a:pos x="115" y="21"/>
                </a:cxn>
                <a:cxn ang="0">
                  <a:pos x="80" y="3"/>
                </a:cxn>
                <a:cxn ang="0">
                  <a:pos x="71" y="0"/>
                </a:cxn>
              </a:cxnLst>
              <a:rect l="0" t="0" r="r" b="b"/>
              <a:pathLst>
                <a:path w="219" h="522">
                  <a:moveTo>
                    <a:pt x="71" y="0"/>
                  </a:moveTo>
                  <a:lnTo>
                    <a:pt x="71" y="0"/>
                  </a:lnTo>
                  <a:lnTo>
                    <a:pt x="62" y="18"/>
                  </a:lnTo>
                  <a:lnTo>
                    <a:pt x="41" y="62"/>
                  </a:lnTo>
                  <a:lnTo>
                    <a:pt x="29" y="92"/>
                  </a:lnTo>
                  <a:lnTo>
                    <a:pt x="20" y="127"/>
                  </a:lnTo>
                  <a:lnTo>
                    <a:pt x="8" y="165"/>
                  </a:lnTo>
                  <a:lnTo>
                    <a:pt x="3" y="207"/>
                  </a:lnTo>
                  <a:lnTo>
                    <a:pt x="3" y="207"/>
                  </a:lnTo>
                  <a:lnTo>
                    <a:pt x="0" y="227"/>
                  </a:lnTo>
                  <a:lnTo>
                    <a:pt x="3" y="248"/>
                  </a:lnTo>
                  <a:lnTo>
                    <a:pt x="6" y="271"/>
                  </a:lnTo>
                  <a:lnTo>
                    <a:pt x="8" y="295"/>
                  </a:lnTo>
                  <a:lnTo>
                    <a:pt x="23" y="342"/>
                  </a:lnTo>
                  <a:lnTo>
                    <a:pt x="41" y="389"/>
                  </a:lnTo>
                  <a:lnTo>
                    <a:pt x="80" y="472"/>
                  </a:lnTo>
                  <a:lnTo>
                    <a:pt x="91" y="501"/>
                  </a:lnTo>
                  <a:lnTo>
                    <a:pt x="100" y="522"/>
                  </a:lnTo>
                  <a:lnTo>
                    <a:pt x="100" y="522"/>
                  </a:lnTo>
                  <a:lnTo>
                    <a:pt x="106" y="519"/>
                  </a:lnTo>
                  <a:lnTo>
                    <a:pt x="118" y="507"/>
                  </a:lnTo>
                  <a:lnTo>
                    <a:pt x="124" y="498"/>
                  </a:lnTo>
                  <a:lnTo>
                    <a:pt x="127" y="490"/>
                  </a:lnTo>
                  <a:lnTo>
                    <a:pt x="130" y="478"/>
                  </a:lnTo>
                  <a:lnTo>
                    <a:pt x="130" y="463"/>
                  </a:lnTo>
                  <a:lnTo>
                    <a:pt x="130" y="463"/>
                  </a:lnTo>
                  <a:lnTo>
                    <a:pt x="130" y="437"/>
                  </a:lnTo>
                  <a:lnTo>
                    <a:pt x="133" y="413"/>
                  </a:lnTo>
                  <a:lnTo>
                    <a:pt x="142" y="398"/>
                  </a:lnTo>
                  <a:lnTo>
                    <a:pt x="157" y="384"/>
                  </a:lnTo>
                  <a:lnTo>
                    <a:pt x="157" y="384"/>
                  </a:lnTo>
                  <a:lnTo>
                    <a:pt x="171" y="366"/>
                  </a:lnTo>
                  <a:lnTo>
                    <a:pt x="177" y="351"/>
                  </a:lnTo>
                  <a:lnTo>
                    <a:pt x="180" y="336"/>
                  </a:lnTo>
                  <a:lnTo>
                    <a:pt x="177" y="319"/>
                  </a:lnTo>
                  <a:lnTo>
                    <a:pt x="177" y="319"/>
                  </a:lnTo>
                  <a:lnTo>
                    <a:pt x="174" y="310"/>
                  </a:lnTo>
                  <a:lnTo>
                    <a:pt x="177" y="304"/>
                  </a:lnTo>
                  <a:lnTo>
                    <a:pt x="183" y="292"/>
                  </a:lnTo>
                  <a:lnTo>
                    <a:pt x="192" y="286"/>
                  </a:lnTo>
                  <a:lnTo>
                    <a:pt x="201" y="277"/>
                  </a:lnTo>
                  <a:lnTo>
                    <a:pt x="201" y="277"/>
                  </a:lnTo>
                  <a:lnTo>
                    <a:pt x="213" y="266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04" y="248"/>
                  </a:lnTo>
                  <a:lnTo>
                    <a:pt x="171" y="221"/>
                  </a:lnTo>
                  <a:lnTo>
                    <a:pt x="139" y="192"/>
                  </a:lnTo>
                  <a:lnTo>
                    <a:pt x="124" y="174"/>
                  </a:lnTo>
                  <a:lnTo>
                    <a:pt x="115" y="159"/>
                  </a:lnTo>
                  <a:lnTo>
                    <a:pt x="115" y="159"/>
                  </a:lnTo>
                  <a:lnTo>
                    <a:pt x="118" y="156"/>
                  </a:lnTo>
                  <a:lnTo>
                    <a:pt x="121" y="154"/>
                  </a:lnTo>
                  <a:lnTo>
                    <a:pt x="121" y="151"/>
                  </a:lnTo>
                  <a:lnTo>
                    <a:pt x="118" y="148"/>
                  </a:lnTo>
                  <a:lnTo>
                    <a:pt x="103" y="142"/>
                  </a:lnTo>
                  <a:lnTo>
                    <a:pt x="103" y="142"/>
                  </a:lnTo>
                  <a:lnTo>
                    <a:pt x="109" y="136"/>
                  </a:lnTo>
                  <a:lnTo>
                    <a:pt x="112" y="130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12"/>
                  </a:lnTo>
                  <a:lnTo>
                    <a:pt x="109" y="103"/>
                  </a:lnTo>
                  <a:lnTo>
                    <a:pt x="115" y="80"/>
                  </a:lnTo>
                  <a:lnTo>
                    <a:pt x="121" y="56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0" y="33"/>
                  </a:lnTo>
                  <a:lnTo>
                    <a:pt x="124" y="27"/>
                  </a:lnTo>
                  <a:lnTo>
                    <a:pt x="115" y="21"/>
                  </a:lnTo>
                  <a:lnTo>
                    <a:pt x="103" y="12"/>
                  </a:lnTo>
                  <a:lnTo>
                    <a:pt x="80" y="3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4"/>
            <p:cNvSpPr>
              <a:spLocks/>
            </p:cNvSpPr>
            <p:nvPr/>
          </p:nvSpPr>
          <p:spPr bwMode="auto">
            <a:xfrm>
              <a:off x="4398" y="2713"/>
              <a:ext cx="29" cy="7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4" y="14"/>
                </a:cxn>
                <a:cxn ang="0">
                  <a:pos x="2" y="35"/>
                </a:cxn>
                <a:cxn ang="0">
                  <a:pos x="2" y="44"/>
                </a:cxn>
                <a:cxn ang="0">
                  <a:pos x="0" y="53"/>
                </a:cxn>
                <a:cxn ang="0">
                  <a:pos x="2" y="64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8" y="76"/>
                </a:cxn>
                <a:cxn ang="0">
                  <a:pos x="11" y="76"/>
                </a:cxn>
                <a:cxn ang="0">
                  <a:pos x="11" y="73"/>
                </a:cxn>
                <a:cxn ang="0">
                  <a:pos x="11" y="73"/>
                </a:cxn>
                <a:cxn ang="0">
                  <a:pos x="5" y="58"/>
                </a:cxn>
                <a:cxn ang="0">
                  <a:pos x="2" y="53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5" y="32"/>
                </a:cxn>
                <a:cxn ang="0">
                  <a:pos x="11" y="2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29" h="76">
                  <a:moveTo>
                    <a:pt x="26" y="0"/>
                  </a:moveTo>
                  <a:lnTo>
                    <a:pt x="26" y="0"/>
                  </a:lnTo>
                  <a:lnTo>
                    <a:pt x="14" y="14"/>
                  </a:lnTo>
                  <a:lnTo>
                    <a:pt x="2" y="35"/>
                  </a:lnTo>
                  <a:lnTo>
                    <a:pt x="2" y="44"/>
                  </a:lnTo>
                  <a:lnTo>
                    <a:pt x="0" y="53"/>
                  </a:lnTo>
                  <a:lnTo>
                    <a:pt x="2" y="64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8" y="76"/>
                  </a:lnTo>
                  <a:lnTo>
                    <a:pt x="11" y="76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5" y="58"/>
                  </a:lnTo>
                  <a:lnTo>
                    <a:pt x="2" y="53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5" y="32"/>
                  </a:lnTo>
                  <a:lnTo>
                    <a:pt x="11" y="2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5"/>
            <p:cNvSpPr>
              <a:spLocks/>
            </p:cNvSpPr>
            <p:nvPr/>
          </p:nvSpPr>
          <p:spPr bwMode="auto">
            <a:xfrm>
              <a:off x="4421" y="2769"/>
              <a:ext cx="60" cy="47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57" y="17"/>
                </a:cxn>
                <a:cxn ang="0">
                  <a:pos x="54" y="26"/>
                </a:cxn>
                <a:cxn ang="0">
                  <a:pos x="48" y="32"/>
                </a:cxn>
                <a:cxn ang="0">
                  <a:pos x="48" y="32"/>
                </a:cxn>
                <a:cxn ang="0">
                  <a:pos x="39" y="35"/>
                </a:cxn>
                <a:cxn ang="0">
                  <a:pos x="30" y="38"/>
                </a:cxn>
                <a:cxn ang="0">
                  <a:pos x="30" y="38"/>
                </a:cxn>
                <a:cxn ang="0">
                  <a:pos x="18" y="41"/>
                </a:cxn>
                <a:cxn ang="0">
                  <a:pos x="12" y="41"/>
                </a:cxn>
                <a:cxn ang="0">
                  <a:pos x="9" y="38"/>
                </a:cxn>
                <a:cxn ang="0">
                  <a:pos x="9" y="38"/>
                </a:cxn>
                <a:cxn ang="0">
                  <a:pos x="6" y="38"/>
                </a:cxn>
                <a:cxn ang="0">
                  <a:pos x="3" y="38"/>
                </a:cxn>
                <a:cxn ang="0">
                  <a:pos x="0" y="41"/>
                </a:cxn>
                <a:cxn ang="0">
                  <a:pos x="0" y="44"/>
                </a:cxn>
                <a:cxn ang="0">
                  <a:pos x="3" y="47"/>
                </a:cxn>
                <a:cxn ang="0">
                  <a:pos x="6" y="47"/>
                </a:cxn>
                <a:cxn ang="0">
                  <a:pos x="6" y="47"/>
                </a:cxn>
                <a:cxn ang="0">
                  <a:pos x="18" y="47"/>
                </a:cxn>
                <a:cxn ang="0">
                  <a:pos x="18" y="47"/>
                </a:cxn>
                <a:cxn ang="0">
                  <a:pos x="30" y="44"/>
                </a:cxn>
                <a:cxn ang="0">
                  <a:pos x="30" y="44"/>
                </a:cxn>
                <a:cxn ang="0">
                  <a:pos x="39" y="41"/>
                </a:cxn>
                <a:cxn ang="0">
                  <a:pos x="48" y="35"/>
                </a:cxn>
                <a:cxn ang="0">
                  <a:pos x="48" y="35"/>
                </a:cxn>
                <a:cxn ang="0">
                  <a:pos x="54" y="29"/>
                </a:cxn>
                <a:cxn ang="0">
                  <a:pos x="60" y="20"/>
                </a:cxn>
                <a:cxn ang="0">
                  <a:pos x="60" y="8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60" h="47">
                  <a:moveTo>
                    <a:pt x="60" y="0"/>
                  </a:moveTo>
                  <a:lnTo>
                    <a:pt x="60" y="0"/>
                  </a:lnTo>
                  <a:lnTo>
                    <a:pt x="57" y="17"/>
                  </a:lnTo>
                  <a:lnTo>
                    <a:pt x="54" y="26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39" y="35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18" y="41"/>
                  </a:lnTo>
                  <a:lnTo>
                    <a:pt x="12" y="41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3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9" y="41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54" y="29"/>
                  </a:lnTo>
                  <a:lnTo>
                    <a:pt x="60" y="20"/>
                  </a:lnTo>
                  <a:lnTo>
                    <a:pt x="60" y="8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6"/>
            <p:cNvSpPr>
              <a:spLocks/>
            </p:cNvSpPr>
            <p:nvPr/>
          </p:nvSpPr>
          <p:spPr bwMode="auto">
            <a:xfrm>
              <a:off x="4341" y="2922"/>
              <a:ext cx="80" cy="62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0" y="0"/>
                </a:cxn>
                <a:cxn ang="0">
                  <a:pos x="74" y="9"/>
                </a:cxn>
                <a:cxn ang="0">
                  <a:pos x="65" y="12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21" y="26"/>
                </a:cxn>
                <a:cxn ang="0">
                  <a:pos x="21" y="26"/>
                </a:cxn>
                <a:cxn ang="0">
                  <a:pos x="12" y="32"/>
                </a:cxn>
                <a:cxn ang="0">
                  <a:pos x="6" y="41"/>
                </a:cxn>
                <a:cxn ang="0">
                  <a:pos x="3" y="4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3" y="62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9" y="50"/>
                </a:cxn>
                <a:cxn ang="0">
                  <a:pos x="12" y="41"/>
                </a:cxn>
                <a:cxn ang="0">
                  <a:pos x="15" y="35"/>
                </a:cxn>
                <a:cxn ang="0">
                  <a:pos x="24" y="32"/>
                </a:cxn>
                <a:cxn ang="0">
                  <a:pos x="39" y="23"/>
                </a:cxn>
                <a:cxn ang="0">
                  <a:pos x="54" y="20"/>
                </a:cxn>
                <a:cxn ang="0">
                  <a:pos x="54" y="20"/>
                </a:cxn>
                <a:cxn ang="0">
                  <a:pos x="68" y="12"/>
                </a:cxn>
                <a:cxn ang="0">
                  <a:pos x="77" y="9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0" h="62">
                  <a:moveTo>
                    <a:pt x="80" y="0"/>
                  </a:moveTo>
                  <a:lnTo>
                    <a:pt x="80" y="0"/>
                  </a:lnTo>
                  <a:lnTo>
                    <a:pt x="74" y="9"/>
                  </a:lnTo>
                  <a:lnTo>
                    <a:pt x="65" y="12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12" y="32"/>
                  </a:lnTo>
                  <a:lnTo>
                    <a:pt x="6" y="41"/>
                  </a:lnTo>
                  <a:lnTo>
                    <a:pt x="3" y="4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3" y="62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9" y="50"/>
                  </a:lnTo>
                  <a:lnTo>
                    <a:pt x="12" y="41"/>
                  </a:lnTo>
                  <a:lnTo>
                    <a:pt x="15" y="35"/>
                  </a:lnTo>
                  <a:lnTo>
                    <a:pt x="24" y="32"/>
                  </a:lnTo>
                  <a:lnTo>
                    <a:pt x="39" y="23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68" y="12"/>
                  </a:lnTo>
                  <a:lnTo>
                    <a:pt x="77" y="9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7"/>
            <p:cNvSpPr>
              <a:spLocks/>
            </p:cNvSpPr>
            <p:nvPr/>
          </p:nvSpPr>
          <p:spPr bwMode="auto">
            <a:xfrm>
              <a:off x="4492" y="2406"/>
              <a:ext cx="122" cy="91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85"/>
                </a:cxn>
                <a:cxn ang="0">
                  <a:pos x="0" y="77"/>
                </a:cxn>
                <a:cxn ang="0">
                  <a:pos x="3" y="65"/>
                </a:cxn>
                <a:cxn ang="0">
                  <a:pos x="6" y="53"/>
                </a:cxn>
                <a:cxn ang="0">
                  <a:pos x="15" y="38"/>
                </a:cxn>
                <a:cxn ang="0">
                  <a:pos x="27" y="23"/>
                </a:cxn>
                <a:cxn ang="0">
                  <a:pos x="45" y="12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71" y="3"/>
                </a:cxn>
                <a:cxn ang="0">
                  <a:pos x="89" y="12"/>
                </a:cxn>
                <a:cxn ang="0">
                  <a:pos x="107" y="23"/>
                </a:cxn>
                <a:cxn ang="0">
                  <a:pos x="116" y="32"/>
                </a:cxn>
                <a:cxn ang="0">
                  <a:pos x="122" y="44"/>
                </a:cxn>
                <a:cxn ang="0">
                  <a:pos x="122" y="50"/>
                </a:cxn>
                <a:cxn ang="0">
                  <a:pos x="122" y="50"/>
                </a:cxn>
                <a:cxn ang="0">
                  <a:pos x="119" y="47"/>
                </a:cxn>
                <a:cxn ang="0">
                  <a:pos x="113" y="41"/>
                </a:cxn>
                <a:cxn ang="0">
                  <a:pos x="98" y="35"/>
                </a:cxn>
                <a:cxn ang="0">
                  <a:pos x="89" y="35"/>
                </a:cxn>
                <a:cxn ang="0">
                  <a:pos x="77" y="35"/>
                </a:cxn>
                <a:cxn ang="0">
                  <a:pos x="77" y="35"/>
                </a:cxn>
                <a:cxn ang="0">
                  <a:pos x="54" y="41"/>
                </a:cxn>
                <a:cxn ang="0">
                  <a:pos x="36" y="50"/>
                </a:cxn>
                <a:cxn ang="0">
                  <a:pos x="18" y="65"/>
                </a:cxn>
                <a:cxn ang="0">
                  <a:pos x="0" y="91"/>
                </a:cxn>
                <a:cxn ang="0">
                  <a:pos x="0" y="85"/>
                </a:cxn>
              </a:cxnLst>
              <a:rect l="0" t="0" r="r" b="b"/>
              <a:pathLst>
                <a:path w="122" h="91">
                  <a:moveTo>
                    <a:pt x="0" y="85"/>
                  </a:moveTo>
                  <a:lnTo>
                    <a:pt x="0" y="85"/>
                  </a:lnTo>
                  <a:lnTo>
                    <a:pt x="0" y="77"/>
                  </a:lnTo>
                  <a:lnTo>
                    <a:pt x="3" y="65"/>
                  </a:lnTo>
                  <a:lnTo>
                    <a:pt x="6" y="53"/>
                  </a:lnTo>
                  <a:lnTo>
                    <a:pt x="15" y="38"/>
                  </a:lnTo>
                  <a:lnTo>
                    <a:pt x="27" y="23"/>
                  </a:lnTo>
                  <a:lnTo>
                    <a:pt x="45" y="1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3"/>
                  </a:lnTo>
                  <a:lnTo>
                    <a:pt x="89" y="12"/>
                  </a:lnTo>
                  <a:lnTo>
                    <a:pt x="107" y="23"/>
                  </a:lnTo>
                  <a:lnTo>
                    <a:pt x="116" y="32"/>
                  </a:lnTo>
                  <a:lnTo>
                    <a:pt x="122" y="44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19" y="47"/>
                  </a:lnTo>
                  <a:lnTo>
                    <a:pt x="113" y="41"/>
                  </a:lnTo>
                  <a:lnTo>
                    <a:pt x="98" y="35"/>
                  </a:lnTo>
                  <a:lnTo>
                    <a:pt x="89" y="35"/>
                  </a:lnTo>
                  <a:lnTo>
                    <a:pt x="77" y="35"/>
                  </a:lnTo>
                  <a:lnTo>
                    <a:pt x="77" y="35"/>
                  </a:lnTo>
                  <a:lnTo>
                    <a:pt x="54" y="41"/>
                  </a:lnTo>
                  <a:lnTo>
                    <a:pt x="36" y="50"/>
                  </a:lnTo>
                  <a:lnTo>
                    <a:pt x="18" y="65"/>
                  </a:lnTo>
                  <a:lnTo>
                    <a:pt x="0" y="9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DDA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8"/>
            <p:cNvSpPr>
              <a:spLocks/>
            </p:cNvSpPr>
            <p:nvPr/>
          </p:nvSpPr>
          <p:spPr bwMode="auto">
            <a:xfrm>
              <a:off x="4555" y="2415"/>
              <a:ext cx="14" cy="20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14" y="9"/>
                </a:cxn>
                <a:cxn ang="0">
                  <a:pos x="14" y="14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6" y="17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8" y="3"/>
                </a:cxn>
                <a:cxn ang="0">
                  <a:pos x="14" y="9"/>
                </a:cxn>
                <a:cxn ang="0">
                  <a:pos x="14" y="9"/>
                </a:cxn>
              </a:cxnLst>
              <a:rect l="0" t="0" r="r" b="b"/>
              <a:pathLst>
                <a:path w="14" h="20">
                  <a:moveTo>
                    <a:pt x="14" y="9"/>
                  </a:moveTo>
                  <a:lnTo>
                    <a:pt x="14" y="9"/>
                  </a:lnTo>
                  <a:lnTo>
                    <a:pt x="14" y="14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8" y="3"/>
                  </a:lnTo>
                  <a:lnTo>
                    <a:pt x="14" y="9"/>
                  </a:lnTo>
                  <a:lnTo>
                    <a:pt x="14" y="9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9"/>
            <p:cNvSpPr>
              <a:spLocks/>
            </p:cNvSpPr>
            <p:nvPr/>
          </p:nvSpPr>
          <p:spPr bwMode="auto">
            <a:xfrm>
              <a:off x="4558" y="2421"/>
              <a:ext cx="3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0"/>
            <p:cNvSpPr>
              <a:spLocks/>
            </p:cNvSpPr>
            <p:nvPr/>
          </p:nvSpPr>
          <p:spPr bwMode="auto">
            <a:xfrm>
              <a:off x="4575" y="2421"/>
              <a:ext cx="15" cy="14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5" y="8"/>
                </a:cxn>
                <a:cxn ang="0">
                  <a:pos x="15" y="14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3"/>
                </a:cxn>
                <a:cxn ang="0">
                  <a:pos x="15" y="8"/>
                </a:cxn>
                <a:cxn ang="0">
                  <a:pos x="15" y="8"/>
                </a:cxn>
              </a:cxnLst>
              <a:rect l="0" t="0" r="r" b="b"/>
              <a:pathLst>
                <a:path w="15" h="14">
                  <a:moveTo>
                    <a:pt x="15" y="8"/>
                  </a:moveTo>
                  <a:lnTo>
                    <a:pt x="15" y="8"/>
                  </a:lnTo>
                  <a:lnTo>
                    <a:pt x="15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3"/>
                  </a:lnTo>
                  <a:lnTo>
                    <a:pt x="15" y="8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1"/>
            <p:cNvSpPr>
              <a:spLocks/>
            </p:cNvSpPr>
            <p:nvPr/>
          </p:nvSpPr>
          <p:spPr bwMode="auto">
            <a:xfrm>
              <a:off x="4581" y="2427"/>
              <a:ext cx="3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2"/>
            <p:cNvSpPr>
              <a:spLocks/>
            </p:cNvSpPr>
            <p:nvPr/>
          </p:nvSpPr>
          <p:spPr bwMode="auto">
            <a:xfrm>
              <a:off x="4534" y="2429"/>
              <a:ext cx="15" cy="15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0"/>
                </a:cxn>
                <a:cxn ang="0">
                  <a:pos x="15" y="6"/>
                </a:cxn>
                <a:cxn ang="0">
                  <a:pos x="15" y="6"/>
                </a:cxn>
              </a:cxnLst>
              <a:rect l="0" t="0" r="r" b="b"/>
              <a:pathLst>
                <a:path w="15" h="15">
                  <a:moveTo>
                    <a:pt x="15" y="6"/>
                  </a:moveTo>
                  <a:lnTo>
                    <a:pt x="15" y="6"/>
                  </a:lnTo>
                  <a:lnTo>
                    <a:pt x="15" y="12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3"/>
            <p:cNvSpPr>
              <a:spLocks/>
            </p:cNvSpPr>
            <p:nvPr/>
          </p:nvSpPr>
          <p:spPr bwMode="auto">
            <a:xfrm>
              <a:off x="4540" y="2432"/>
              <a:ext cx="3" cy="3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4"/>
            <p:cNvSpPr>
              <a:spLocks/>
            </p:cNvSpPr>
            <p:nvPr/>
          </p:nvSpPr>
          <p:spPr bwMode="auto">
            <a:xfrm>
              <a:off x="4501" y="2429"/>
              <a:ext cx="33" cy="3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" y="39"/>
                </a:cxn>
                <a:cxn ang="0">
                  <a:pos x="12" y="39"/>
                </a:cxn>
                <a:cxn ang="0">
                  <a:pos x="18" y="33"/>
                </a:cxn>
                <a:cxn ang="0">
                  <a:pos x="33" y="2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2" y="6"/>
                </a:cxn>
                <a:cxn ang="0">
                  <a:pos x="6" y="15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33" h="39">
                  <a:moveTo>
                    <a:pt x="0" y="24"/>
                  </a:moveTo>
                  <a:lnTo>
                    <a:pt x="12" y="39"/>
                  </a:lnTo>
                  <a:lnTo>
                    <a:pt x="12" y="39"/>
                  </a:lnTo>
                  <a:lnTo>
                    <a:pt x="18" y="33"/>
                  </a:lnTo>
                  <a:lnTo>
                    <a:pt x="33" y="2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6" y="15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CB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5"/>
            <p:cNvSpPr>
              <a:spLocks/>
            </p:cNvSpPr>
            <p:nvPr/>
          </p:nvSpPr>
          <p:spPr bwMode="auto">
            <a:xfrm>
              <a:off x="4569" y="2444"/>
              <a:ext cx="86" cy="16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2" y="3"/>
                </a:cxn>
                <a:cxn ang="0">
                  <a:pos x="24" y="6"/>
                </a:cxn>
                <a:cxn ang="0">
                  <a:pos x="36" y="12"/>
                </a:cxn>
                <a:cxn ang="0">
                  <a:pos x="48" y="18"/>
                </a:cxn>
                <a:cxn ang="0">
                  <a:pos x="63" y="39"/>
                </a:cxn>
                <a:cxn ang="0">
                  <a:pos x="75" y="59"/>
                </a:cxn>
                <a:cxn ang="0">
                  <a:pos x="75" y="59"/>
                </a:cxn>
                <a:cxn ang="0">
                  <a:pos x="80" y="74"/>
                </a:cxn>
                <a:cxn ang="0">
                  <a:pos x="80" y="89"/>
                </a:cxn>
                <a:cxn ang="0">
                  <a:pos x="80" y="103"/>
                </a:cxn>
                <a:cxn ang="0">
                  <a:pos x="77" y="115"/>
                </a:cxn>
                <a:cxn ang="0">
                  <a:pos x="66" y="142"/>
                </a:cxn>
                <a:cxn ang="0">
                  <a:pos x="48" y="165"/>
                </a:cxn>
                <a:cxn ang="0">
                  <a:pos x="48" y="165"/>
                </a:cxn>
                <a:cxn ang="0">
                  <a:pos x="51" y="165"/>
                </a:cxn>
                <a:cxn ang="0">
                  <a:pos x="51" y="165"/>
                </a:cxn>
                <a:cxn ang="0">
                  <a:pos x="69" y="139"/>
                </a:cxn>
                <a:cxn ang="0">
                  <a:pos x="77" y="127"/>
                </a:cxn>
                <a:cxn ang="0">
                  <a:pos x="80" y="112"/>
                </a:cxn>
                <a:cxn ang="0">
                  <a:pos x="83" y="98"/>
                </a:cxn>
                <a:cxn ang="0">
                  <a:pos x="86" y="86"/>
                </a:cxn>
                <a:cxn ang="0">
                  <a:pos x="83" y="68"/>
                </a:cxn>
                <a:cxn ang="0">
                  <a:pos x="80" y="53"/>
                </a:cxn>
                <a:cxn ang="0">
                  <a:pos x="80" y="53"/>
                </a:cxn>
                <a:cxn ang="0">
                  <a:pos x="75" y="42"/>
                </a:cxn>
                <a:cxn ang="0">
                  <a:pos x="69" y="33"/>
                </a:cxn>
                <a:cxn ang="0">
                  <a:pos x="60" y="21"/>
                </a:cxn>
                <a:cxn ang="0">
                  <a:pos x="48" y="12"/>
                </a:cxn>
                <a:cxn ang="0">
                  <a:pos x="36" y="6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6" h="165">
                  <a:moveTo>
                    <a:pt x="0" y="6"/>
                  </a:moveTo>
                  <a:lnTo>
                    <a:pt x="0" y="6"/>
                  </a:lnTo>
                  <a:lnTo>
                    <a:pt x="12" y="3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48" y="18"/>
                  </a:lnTo>
                  <a:lnTo>
                    <a:pt x="63" y="3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80" y="74"/>
                  </a:lnTo>
                  <a:lnTo>
                    <a:pt x="80" y="89"/>
                  </a:lnTo>
                  <a:lnTo>
                    <a:pt x="80" y="103"/>
                  </a:lnTo>
                  <a:lnTo>
                    <a:pt x="77" y="115"/>
                  </a:lnTo>
                  <a:lnTo>
                    <a:pt x="66" y="142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51" y="165"/>
                  </a:lnTo>
                  <a:lnTo>
                    <a:pt x="51" y="165"/>
                  </a:lnTo>
                  <a:lnTo>
                    <a:pt x="69" y="139"/>
                  </a:lnTo>
                  <a:lnTo>
                    <a:pt x="77" y="127"/>
                  </a:lnTo>
                  <a:lnTo>
                    <a:pt x="80" y="112"/>
                  </a:lnTo>
                  <a:lnTo>
                    <a:pt x="83" y="98"/>
                  </a:lnTo>
                  <a:lnTo>
                    <a:pt x="86" y="86"/>
                  </a:lnTo>
                  <a:lnTo>
                    <a:pt x="83" y="68"/>
                  </a:lnTo>
                  <a:lnTo>
                    <a:pt x="80" y="53"/>
                  </a:lnTo>
                  <a:lnTo>
                    <a:pt x="80" y="53"/>
                  </a:lnTo>
                  <a:lnTo>
                    <a:pt x="75" y="42"/>
                  </a:lnTo>
                  <a:lnTo>
                    <a:pt x="69" y="33"/>
                  </a:lnTo>
                  <a:lnTo>
                    <a:pt x="60" y="21"/>
                  </a:lnTo>
                  <a:lnTo>
                    <a:pt x="48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6"/>
            <p:cNvSpPr>
              <a:spLocks/>
            </p:cNvSpPr>
            <p:nvPr/>
          </p:nvSpPr>
          <p:spPr bwMode="auto">
            <a:xfrm>
              <a:off x="4596" y="2960"/>
              <a:ext cx="68" cy="30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6" y="21"/>
                </a:cxn>
                <a:cxn ang="0">
                  <a:pos x="12" y="39"/>
                </a:cxn>
                <a:cxn ang="0">
                  <a:pos x="30" y="77"/>
                </a:cxn>
                <a:cxn ang="0">
                  <a:pos x="30" y="77"/>
                </a:cxn>
                <a:cxn ang="0">
                  <a:pos x="39" y="115"/>
                </a:cxn>
                <a:cxn ang="0">
                  <a:pos x="48" y="153"/>
                </a:cxn>
                <a:cxn ang="0">
                  <a:pos x="48" y="153"/>
                </a:cxn>
                <a:cxn ang="0">
                  <a:pos x="56" y="224"/>
                </a:cxn>
                <a:cxn ang="0">
                  <a:pos x="65" y="298"/>
                </a:cxn>
                <a:cxn ang="0">
                  <a:pos x="65" y="298"/>
                </a:cxn>
                <a:cxn ang="0">
                  <a:pos x="65" y="301"/>
                </a:cxn>
                <a:cxn ang="0">
                  <a:pos x="68" y="298"/>
                </a:cxn>
                <a:cxn ang="0">
                  <a:pos x="68" y="298"/>
                </a:cxn>
                <a:cxn ang="0">
                  <a:pos x="68" y="263"/>
                </a:cxn>
                <a:cxn ang="0">
                  <a:pos x="65" y="224"/>
                </a:cxn>
                <a:cxn ang="0">
                  <a:pos x="53" y="153"/>
                </a:cxn>
                <a:cxn ang="0">
                  <a:pos x="53" y="153"/>
                </a:cxn>
                <a:cxn ang="0">
                  <a:pos x="48" y="115"/>
                </a:cxn>
                <a:cxn ang="0">
                  <a:pos x="36" y="74"/>
                </a:cxn>
                <a:cxn ang="0">
                  <a:pos x="24" y="39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68" h="301">
                  <a:moveTo>
                    <a:pt x="0" y="3"/>
                  </a:moveTo>
                  <a:lnTo>
                    <a:pt x="0" y="3"/>
                  </a:lnTo>
                  <a:lnTo>
                    <a:pt x="6" y="21"/>
                  </a:lnTo>
                  <a:lnTo>
                    <a:pt x="12" y="39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9" y="115"/>
                  </a:lnTo>
                  <a:lnTo>
                    <a:pt x="48" y="153"/>
                  </a:lnTo>
                  <a:lnTo>
                    <a:pt x="48" y="153"/>
                  </a:lnTo>
                  <a:lnTo>
                    <a:pt x="56" y="224"/>
                  </a:lnTo>
                  <a:lnTo>
                    <a:pt x="65" y="298"/>
                  </a:lnTo>
                  <a:lnTo>
                    <a:pt x="65" y="298"/>
                  </a:lnTo>
                  <a:lnTo>
                    <a:pt x="65" y="301"/>
                  </a:lnTo>
                  <a:lnTo>
                    <a:pt x="68" y="298"/>
                  </a:lnTo>
                  <a:lnTo>
                    <a:pt x="68" y="298"/>
                  </a:lnTo>
                  <a:lnTo>
                    <a:pt x="68" y="263"/>
                  </a:lnTo>
                  <a:lnTo>
                    <a:pt x="65" y="224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48" y="115"/>
                  </a:lnTo>
                  <a:lnTo>
                    <a:pt x="36" y="74"/>
                  </a:lnTo>
                  <a:lnTo>
                    <a:pt x="24" y="39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7"/>
            <p:cNvSpPr>
              <a:spLocks/>
            </p:cNvSpPr>
            <p:nvPr/>
          </p:nvSpPr>
          <p:spPr bwMode="auto">
            <a:xfrm>
              <a:off x="4608" y="2683"/>
              <a:ext cx="104" cy="2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2"/>
                </a:cxn>
                <a:cxn ang="0">
                  <a:pos x="6" y="35"/>
                </a:cxn>
                <a:cxn ang="0">
                  <a:pos x="21" y="50"/>
                </a:cxn>
                <a:cxn ang="0">
                  <a:pos x="53" y="77"/>
                </a:cxn>
                <a:cxn ang="0">
                  <a:pos x="74" y="100"/>
                </a:cxn>
                <a:cxn ang="0">
                  <a:pos x="77" y="112"/>
                </a:cxn>
                <a:cxn ang="0">
                  <a:pos x="74" y="136"/>
                </a:cxn>
                <a:cxn ang="0">
                  <a:pos x="62" y="156"/>
                </a:cxn>
                <a:cxn ang="0">
                  <a:pos x="47" y="171"/>
                </a:cxn>
                <a:cxn ang="0">
                  <a:pos x="38" y="189"/>
                </a:cxn>
                <a:cxn ang="0">
                  <a:pos x="24" y="221"/>
                </a:cxn>
                <a:cxn ang="0">
                  <a:pos x="24" y="254"/>
                </a:cxn>
                <a:cxn ang="0">
                  <a:pos x="30" y="262"/>
                </a:cxn>
                <a:cxn ang="0">
                  <a:pos x="44" y="271"/>
                </a:cxn>
                <a:cxn ang="0">
                  <a:pos x="74" y="280"/>
                </a:cxn>
                <a:cxn ang="0">
                  <a:pos x="92" y="277"/>
                </a:cxn>
                <a:cxn ang="0">
                  <a:pos x="101" y="265"/>
                </a:cxn>
                <a:cxn ang="0">
                  <a:pos x="104" y="248"/>
                </a:cxn>
                <a:cxn ang="0">
                  <a:pos x="98" y="242"/>
                </a:cxn>
                <a:cxn ang="0">
                  <a:pos x="83" y="233"/>
                </a:cxn>
                <a:cxn ang="0">
                  <a:pos x="74" y="233"/>
                </a:cxn>
                <a:cxn ang="0">
                  <a:pos x="74" y="233"/>
                </a:cxn>
                <a:cxn ang="0">
                  <a:pos x="92" y="239"/>
                </a:cxn>
                <a:cxn ang="0">
                  <a:pos x="101" y="259"/>
                </a:cxn>
                <a:cxn ang="0">
                  <a:pos x="98" y="268"/>
                </a:cxn>
                <a:cxn ang="0">
                  <a:pos x="80" y="277"/>
                </a:cxn>
                <a:cxn ang="0">
                  <a:pos x="71" y="277"/>
                </a:cxn>
                <a:cxn ang="0">
                  <a:pos x="41" y="265"/>
                </a:cxn>
                <a:cxn ang="0">
                  <a:pos x="33" y="259"/>
                </a:cxn>
                <a:cxn ang="0">
                  <a:pos x="27" y="239"/>
                </a:cxn>
                <a:cxn ang="0">
                  <a:pos x="30" y="218"/>
                </a:cxn>
                <a:cxn ang="0">
                  <a:pos x="38" y="201"/>
                </a:cxn>
                <a:cxn ang="0">
                  <a:pos x="50" y="189"/>
                </a:cxn>
                <a:cxn ang="0">
                  <a:pos x="77" y="153"/>
                </a:cxn>
                <a:cxn ang="0">
                  <a:pos x="86" y="142"/>
                </a:cxn>
                <a:cxn ang="0">
                  <a:pos x="92" y="124"/>
                </a:cxn>
                <a:cxn ang="0">
                  <a:pos x="89" y="103"/>
                </a:cxn>
                <a:cxn ang="0">
                  <a:pos x="65" y="71"/>
                </a:cxn>
                <a:cxn ang="0">
                  <a:pos x="50" y="59"/>
                </a:cxn>
                <a:cxn ang="0">
                  <a:pos x="33" y="50"/>
                </a:cxn>
                <a:cxn ang="0">
                  <a:pos x="9" y="3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4" h="280">
                  <a:moveTo>
                    <a:pt x="0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6" y="35"/>
                  </a:lnTo>
                  <a:lnTo>
                    <a:pt x="9" y="41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53" y="77"/>
                  </a:lnTo>
                  <a:lnTo>
                    <a:pt x="68" y="91"/>
                  </a:lnTo>
                  <a:lnTo>
                    <a:pt x="74" y="100"/>
                  </a:lnTo>
                  <a:lnTo>
                    <a:pt x="77" y="112"/>
                  </a:lnTo>
                  <a:lnTo>
                    <a:pt x="77" y="112"/>
                  </a:lnTo>
                  <a:lnTo>
                    <a:pt x="77" y="124"/>
                  </a:lnTo>
                  <a:lnTo>
                    <a:pt x="74" y="136"/>
                  </a:lnTo>
                  <a:lnTo>
                    <a:pt x="68" y="147"/>
                  </a:lnTo>
                  <a:lnTo>
                    <a:pt x="62" y="156"/>
                  </a:lnTo>
                  <a:lnTo>
                    <a:pt x="62" y="156"/>
                  </a:lnTo>
                  <a:lnTo>
                    <a:pt x="47" y="171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0" y="203"/>
                  </a:lnTo>
                  <a:lnTo>
                    <a:pt x="24" y="221"/>
                  </a:lnTo>
                  <a:lnTo>
                    <a:pt x="21" y="236"/>
                  </a:lnTo>
                  <a:lnTo>
                    <a:pt x="24" y="254"/>
                  </a:lnTo>
                  <a:lnTo>
                    <a:pt x="24" y="254"/>
                  </a:lnTo>
                  <a:lnTo>
                    <a:pt x="30" y="262"/>
                  </a:lnTo>
                  <a:lnTo>
                    <a:pt x="36" y="268"/>
                  </a:lnTo>
                  <a:lnTo>
                    <a:pt x="44" y="271"/>
                  </a:lnTo>
                  <a:lnTo>
                    <a:pt x="53" y="277"/>
                  </a:lnTo>
                  <a:lnTo>
                    <a:pt x="74" y="280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8" y="271"/>
                  </a:lnTo>
                  <a:lnTo>
                    <a:pt x="101" y="265"/>
                  </a:lnTo>
                  <a:lnTo>
                    <a:pt x="104" y="257"/>
                  </a:lnTo>
                  <a:lnTo>
                    <a:pt x="104" y="248"/>
                  </a:lnTo>
                  <a:lnTo>
                    <a:pt x="104" y="248"/>
                  </a:lnTo>
                  <a:lnTo>
                    <a:pt x="98" y="242"/>
                  </a:lnTo>
                  <a:lnTo>
                    <a:pt x="92" y="236"/>
                  </a:lnTo>
                  <a:lnTo>
                    <a:pt x="83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83" y="236"/>
                  </a:lnTo>
                  <a:lnTo>
                    <a:pt x="92" y="239"/>
                  </a:lnTo>
                  <a:lnTo>
                    <a:pt x="98" y="245"/>
                  </a:lnTo>
                  <a:lnTo>
                    <a:pt x="101" y="259"/>
                  </a:lnTo>
                  <a:lnTo>
                    <a:pt x="101" y="259"/>
                  </a:lnTo>
                  <a:lnTo>
                    <a:pt x="98" y="268"/>
                  </a:lnTo>
                  <a:lnTo>
                    <a:pt x="89" y="274"/>
                  </a:lnTo>
                  <a:lnTo>
                    <a:pt x="80" y="277"/>
                  </a:lnTo>
                  <a:lnTo>
                    <a:pt x="71" y="277"/>
                  </a:lnTo>
                  <a:lnTo>
                    <a:pt x="71" y="277"/>
                  </a:lnTo>
                  <a:lnTo>
                    <a:pt x="50" y="271"/>
                  </a:lnTo>
                  <a:lnTo>
                    <a:pt x="41" y="265"/>
                  </a:lnTo>
                  <a:lnTo>
                    <a:pt x="33" y="259"/>
                  </a:lnTo>
                  <a:lnTo>
                    <a:pt x="33" y="259"/>
                  </a:lnTo>
                  <a:lnTo>
                    <a:pt x="27" y="251"/>
                  </a:lnTo>
                  <a:lnTo>
                    <a:pt x="27" y="239"/>
                  </a:lnTo>
                  <a:lnTo>
                    <a:pt x="30" y="218"/>
                  </a:lnTo>
                  <a:lnTo>
                    <a:pt x="30" y="218"/>
                  </a:lnTo>
                  <a:lnTo>
                    <a:pt x="33" y="209"/>
                  </a:lnTo>
                  <a:lnTo>
                    <a:pt x="38" y="201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68" y="165"/>
                  </a:lnTo>
                  <a:lnTo>
                    <a:pt x="77" y="153"/>
                  </a:lnTo>
                  <a:lnTo>
                    <a:pt x="86" y="142"/>
                  </a:lnTo>
                  <a:lnTo>
                    <a:pt x="86" y="142"/>
                  </a:lnTo>
                  <a:lnTo>
                    <a:pt x="89" y="133"/>
                  </a:lnTo>
                  <a:lnTo>
                    <a:pt x="92" y="124"/>
                  </a:lnTo>
                  <a:lnTo>
                    <a:pt x="89" y="115"/>
                  </a:lnTo>
                  <a:lnTo>
                    <a:pt x="89" y="103"/>
                  </a:lnTo>
                  <a:lnTo>
                    <a:pt x="77" y="86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50" y="59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18" y="41"/>
                  </a:lnTo>
                  <a:lnTo>
                    <a:pt x="9" y="30"/>
                  </a:lnTo>
                  <a:lnTo>
                    <a:pt x="3" y="1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6" name="Right Triangle 135"/>
          <p:cNvSpPr/>
          <p:nvPr/>
        </p:nvSpPr>
        <p:spPr>
          <a:xfrm rot="5400000">
            <a:off x="0" y="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ight Triangle 136"/>
          <p:cNvSpPr/>
          <p:nvPr/>
        </p:nvSpPr>
        <p:spPr>
          <a:xfrm rot="16200000">
            <a:off x="8153400" y="586740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ight Triangle 137"/>
          <p:cNvSpPr/>
          <p:nvPr/>
        </p:nvSpPr>
        <p:spPr>
          <a:xfrm rot="10800000">
            <a:off x="8153400" y="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ight Triangle 138"/>
          <p:cNvSpPr/>
          <p:nvPr/>
        </p:nvSpPr>
        <p:spPr>
          <a:xfrm>
            <a:off x="0" y="586740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Frame 139"/>
          <p:cNvSpPr/>
          <p:nvPr/>
        </p:nvSpPr>
        <p:spPr>
          <a:xfrm>
            <a:off x="10668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Frame 142"/>
          <p:cNvSpPr/>
          <p:nvPr/>
        </p:nvSpPr>
        <p:spPr>
          <a:xfrm>
            <a:off x="10668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Frame 143"/>
          <p:cNvSpPr/>
          <p:nvPr/>
        </p:nvSpPr>
        <p:spPr>
          <a:xfrm>
            <a:off x="10668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Frame 144"/>
          <p:cNvSpPr/>
          <p:nvPr/>
        </p:nvSpPr>
        <p:spPr>
          <a:xfrm>
            <a:off x="152400" y="990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Frame 145"/>
          <p:cNvSpPr/>
          <p:nvPr/>
        </p:nvSpPr>
        <p:spPr>
          <a:xfrm>
            <a:off x="152400" y="19050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0" name="Frame 149"/>
          <p:cNvSpPr/>
          <p:nvPr/>
        </p:nvSpPr>
        <p:spPr>
          <a:xfrm>
            <a:off x="152400" y="2819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2" name="Frame 151"/>
          <p:cNvSpPr/>
          <p:nvPr/>
        </p:nvSpPr>
        <p:spPr>
          <a:xfrm>
            <a:off x="10668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9" name="Frame 168"/>
          <p:cNvSpPr/>
          <p:nvPr/>
        </p:nvSpPr>
        <p:spPr>
          <a:xfrm>
            <a:off x="6553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0" name="Frame 169"/>
          <p:cNvSpPr/>
          <p:nvPr/>
        </p:nvSpPr>
        <p:spPr>
          <a:xfrm>
            <a:off x="56388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1" name="Frame 170"/>
          <p:cNvSpPr/>
          <p:nvPr/>
        </p:nvSpPr>
        <p:spPr>
          <a:xfrm>
            <a:off x="56388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3" name="Frame 172"/>
          <p:cNvSpPr/>
          <p:nvPr/>
        </p:nvSpPr>
        <p:spPr>
          <a:xfrm>
            <a:off x="56388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Frame 173"/>
          <p:cNvSpPr/>
          <p:nvPr/>
        </p:nvSpPr>
        <p:spPr>
          <a:xfrm>
            <a:off x="8458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7" name="Frame 176"/>
          <p:cNvSpPr/>
          <p:nvPr/>
        </p:nvSpPr>
        <p:spPr>
          <a:xfrm>
            <a:off x="6553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9" name="Frame 178"/>
          <p:cNvSpPr/>
          <p:nvPr/>
        </p:nvSpPr>
        <p:spPr>
          <a:xfrm>
            <a:off x="74676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0" name="Frame 179"/>
          <p:cNvSpPr/>
          <p:nvPr/>
        </p:nvSpPr>
        <p:spPr>
          <a:xfrm>
            <a:off x="6553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1" name="Frame 180"/>
          <p:cNvSpPr/>
          <p:nvPr/>
        </p:nvSpPr>
        <p:spPr>
          <a:xfrm>
            <a:off x="8458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2" name="Frame 181"/>
          <p:cNvSpPr/>
          <p:nvPr/>
        </p:nvSpPr>
        <p:spPr>
          <a:xfrm>
            <a:off x="56388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5" name="Frame 184"/>
          <p:cNvSpPr/>
          <p:nvPr/>
        </p:nvSpPr>
        <p:spPr>
          <a:xfrm>
            <a:off x="74676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6" name="Frame 185"/>
          <p:cNvSpPr/>
          <p:nvPr/>
        </p:nvSpPr>
        <p:spPr>
          <a:xfrm>
            <a:off x="6553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7" name="Frame 186"/>
          <p:cNvSpPr/>
          <p:nvPr/>
        </p:nvSpPr>
        <p:spPr>
          <a:xfrm>
            <a:off x="74676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2" name="Picture 6" descr="C:\Documents and Settings\JFOSSETT.AHS-L216-77082.003\Local Settings\Temporary Internet Files\Content.IE5\DX7UALS5\MC90043241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2209800"/>
            <a:ext cx="1153703" cy="177165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rame 167"/>
          <p:cNvSpPr/>
          <p:nvPr/>
        </p:nvSpPr>
        <p:spPr>
          <a:xfrm>
            <a:off x="74676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6" name="Frame 175"/>
          <p:cNvSpPr/>
          <p:nvPr/>
        </p:nvSpPr>
        <p:spPr>
          <a:xfrm>
            <a:off x="8458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8" name="Frame 177"/>
          <p:cNvSpPr/>
          <p:nvPr/>
        </p:nvSpPr>
        <p:spPr>
          <a:xfrm>
            <a:off x="8458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3" name="Frame 182"/>
          <p:cNvSpPr/>
          <p:nvPr/>
        </p:nvSpPr>
        <p:spPr>
          <a:xfrm>
            <a:off x="6553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4" name="Frame 183"/>
          <p:cNvSpPr/>
          <p:nvPr/>
        </p:nvSpPr>
        <p:spPr>
          <a:xfrm>
            <a:off x="74676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5" name="Frame 174"/>
          <p:cNvSpPr/>
          <p:nvPr/>
        </p:nvSpPr>
        <p:spPr>
          <a:xfrm>
            <a:off x="56388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2" name="Frame 171"/>
          <p:cNvSpPr/>
          <p:nvPr/>
        </p:nvSpPr>
        <p:spPr>
          <a:xfrm>
            <a:off x="47244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Frame 164"/>
          <p:cNvSpPr/>
          <p:nvPr/>
        </p:nvSpPr>
        <p:spPr>
          <a:xfrm>
            <a:off x="47244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6" name="Frame 165"/>
          <p:cNvSpPr/>
          <p:nvPr/>
        </p:nvSpPr>
        <p:spPr>
          <a:xfrm>
            <a:off x="47244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ame 161"/>
          <p:cNvSpPr/>
          <p:nvPr/>
        </p:nvSpPr>
        <p:spPr>
          <a:xfrm>
            <a:off x="47244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Frame 163"/>
          <p:cNvSpPr/>
          <p:nvPr/>
        </p:nvSpPr>
        <p:spPr>
          <a:xfrm>
            <a:off x="47244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4" name="Frame 153"/>
          <p:cNvSpPr/>
          <p:nvPr/>
        </p:nvSpPr>
        <p:spPr>
          <a:xfrm>
            <a:off x="19812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0" name="Frame 159"/>
          <p:cNvSpPr/>
          <p:nvPr/>
        </p:nvSpPr>
        <p:spPr>
          <a:xfrm>
            <a:off x="28956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Frame 160"/>
          <p:cNvSpPr/>
          <p:nvPr/>
        </p:nvSpPr>
        <p:spPr>
          <a:xfrm>
            <a:off x="38100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7" name="Frame 166"/>
          <p:cNvSpPr/>
          <p:nvPr/>
        </p:nvSpPr>
        <p:spPr>
          <a:xfrm>
            <a:off x="8458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Frame 162"/>
          <p:cNvSpPr/>
          <p:nvPr/>
        </p:nvSpPr>
        <p:spPr>
          <a:xfrm>
            <a:off x="2895600" y="3429000"/>
            <a:ext cx="838200" cy="8382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8" name="Frame 157"/>
          <p:cNvSpPr/>
          <p:nvPr/>
        </p:nvSpPr>
        <p:spPr>
          <a:xfrm>
            <a:off x="1981200" y="3733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Frame 156"/>
          <p:cNvSpPr/>
          <p:nvPr/>
        </p:nvSpPr>
        <p:spPr>
          <a:xfrm>
            <a:off x="1981200" y="2819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6" name="Frame 155"/>
          <p:cNvSpPr/>
          <p:nvPr/>
        </p:nvSpPr>
        <p:spPr>
          <a:xfrm>
            <a:off x="1981200" y="19050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5" name="Frame 154"/>
          <p:cNvSpPr/>
          <p:nvPr/>
        </p:nvSpPr>
        <p:spPr>
          <a:xfrm>
            <a:off x="1981200" y="990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3" name="Frame 152"/>
          <p:cNvSpPr/>
          <p:nvPr/>
        </p:nvSpPr>
        <p:spPr>
          <a:xfrm>
            <a:off x="1524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8" name="Frame 147"/>
          <p:cNvSpPr/>
          <p:nvPr/>
        </p:nvSpPr>
        <p:spPr>
          <a:xfrm>
            <a:off x="10668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9" name="Frame 148"/>
          <p:cNvSpPr/>
          <p:nvPr/>
        </p:nvSpPr>
        <p:spPr>
          <a:xfrm>
            <a:off x="152400" y="3733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1" name="Picture 7" descr="C:\Documents and Settings\JFOSSETT.AHS-L216-77082.003\Local Settings\Temporary Internet Files\Content.IE5\ESAWWJTT\MP90044859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38600"/>
            <a:ext cx="9144000" cy="2809411"/>
          </a:xfrm>
          <a:prstGeom prst="rect">
            <a:avLst/>
          </a:prstGeom>
          <a:noFill/>
        </p:spPr>
      </p:pic>
      <p:pic>
        <p:nvPicPr>
          <p:cNvPr id="4" name="Picture 4" descr="http://www.thelamberts.com/webkinz_blog/wp-content/uploads/2009/11/PrincessPeaB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81000"/>
            <a:ext cx="2743200" cy="369788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1000"/>
            <a:ext cx="8229600" cy="23622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ench Script MT" pitchFamily="66" charset="0"/>
              </a:rPr>
              <a:t>The Queen had excitement and happiness in her voice.</a:t>
            </a:r>
            <a:endParaRPr lang="en-US" sz="4800" b="1" dirty="0">
              <a:latin typeface="French Script MT" pitchFamily="66" charset="0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rot="439048">
            <a:off x="3907307" y="2352270"/>
            <a:ext cx="1143000" cy="1601064"/>
            <a:chOff x="3790" y="2400"/>
            <a:chExt cx="1058" cy="1710"/>
          </a:xfrm>
          <a:scene3d>
            <a:camera prst="orthographicFront">
              <a:rot lat="0" lon="10800000" rev="0"/>
            </a:camera>
            <a:lightRig rig="threePt" dir="t"/>
          </a:scene3d>
        </p:grpSpPr>
        <p:sp>
          <p:nvSpPr>
            <p:cNvPr id="7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790" y="2400"/>
              <a:ext cx="1058" cy="1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"/>
            <p:cNvSpPr>
              <a:spLocks/>
            </p:cNvSpPr>
            <p:nvPr/>
          </p:nvSpPr>
          <p:spPr bwMode="auto">
            <a:xfrm>
              <a:off x="4632" y="3258"/>
              <a:ext cx="59" cy="124"/>
            </a:xfrm>
            <a:custGeom>
              <a:avLst/>
              <a:gdLst/>
              <a:ahLst/>
              <a:cxnLst>
                <a:cxn ang="0">
                  <a:pos x="56" y="3"/>
                </a:cxn>
                <a:cxn ang="0">
                  <a:pos x="56" y="3"/>
                </a:cxn>
                <a:cxn ang="0">
                  <a:pos x="59" y="50"/>
                </a:cxn>
                <a:cxn ang="0">
                  <a:pos x="59" y="50"/>
                </a:cxn>
                <a:cxn ang="0">
                  <a:pos x="44" y="83"/>
                </a:cxn>
                <a:cxn ang="0">
                  <a:pos x="32" y="109"/>
                </a:cxn>
                <a:cxn ang="0">
                  <a:pos x="32" y="109"/>
                </a:cxn>
                <a:cxn ang="0">
                  <a:pos x="17" y="118"/>
                </a:cxn>
                <a:cxn ang="0">
                  <a:pos x="6" y="124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0" y="83"/>
                </a:cxn>
                <a:cxn ang="0">
                  <a:pos x="3" y="35"/>
                </a:cxn>
                <a:cxn ang="0">
                  <a:pos x="3" y="35"/>
                </a:cxn>
                <a:cxn ang="0">
                  <a:pos x="12" y="24"/>
                </a:cxn>
                <a:cxn ang="0">
                  <a:pos x="26" y="12"/>
                </a:cxn>
                <a:cxn ang="0">
                  <a:pos x="44" y="3"/>
                </a:cxn>
                <a:cxn ang="0">
                  <a:pos x="50" y="0"/>
                </a:cxn>
                <a:cxn ang="0">
                  <a:pos x="56" y="3"/>
                </a:cxn>
                <a:cxn ang="0">
                  <a:pos x="56" y="3"/>
                </a:cxn>
              </a:cxnLst>
              <a:rect l="0" t="0" r="r" b="b"/>
              <a:pathLst>
                <a:path w="59" h="124">
                  <a:moveTo>
                    <a:pt x="56" y="3"/>
                  </a:moveTo>
                  <a:lnTo>
                    <a:pt x="56" y="3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44" y="83"/>
                  </a:lnTo>
                  <a:lnTo>
                    <a:pt x="32" y="109"/>
                  </a:lnTo>
                  <a:lnTo>
                    <a:pt x="32" y="109"/>
                  </a:lnTo>
                  <a:lnTo>
                    <a:pt x="17" y="118"/>
                  </a:lnTo>
                  <a:lnTo>
                    <a:pt x="6" y="124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83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12" y="24"/>
                  </a:lnTo>
                  <a:lnTo>
                    <a:pt x="26" y="12"/>
                  </a:lnTo>
                  <a:lnTo>
                    <a:pt x="44" y="3"/>
                  </a:lnTo>
                  <a:lnTo>
                    <a:pt x="50" y="0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4566" y="3220"/>
              <a:ext cx="155" cy="88"/>
            </a:xfrm>
            <a:custGeom>
              <a:avLst/>
              <a:gdLst/>
              <a:ahLst/>
              <a:cxnLst>
                <a:cxn ang="0">
                  <a:pos x="149" y="6"/>
                </a:cxn>
                <a:cxn ang="0">
                  <a:pos x="149" y="6"/>
                </a:cxn>
                <a:cxn ang="0">
                  <a:pos x="152" y="17"/>
                </a:cxn>
                <a:cxn ang="0">
                  <a:pos x="152" y="29"/>
                </a:cxn>
                <a:cxn ang="0">
                  <a:pos x="152" y="29"/>
                </a:cxn>
                <a:cxn ang="0">
                  <a:pos x="155" y="47"/>
                </a:cxn>
                <a:cxn ang="0">
                  <a:pos x="155" y="47"/>
                </a:cxn>
                <a:cxn ang="0">
                  <a:pos x="155" y="50"/>
                </a:cxn>
                <a:cxn ang="0">
                  <a:pos x="152" y="53"/>
                </a:cxn>
                <a:cxn ang="0">
                  <a:pos x="146" y="59"/>
                </a:cxn>
                <a:cxn ang="0">
                  <a:pos x="137" y="59"/>
                </a:cxn>
                <a:cxn ang="0">
                  <a:pos x="131" y="56"/>
                </a:cxn>
                <a:cxn ang="0">
                  <a:pos x="128" y="53"/>
                </a:cxn>
                <a:cxn ang="0">
                  <a:pos x="128" y="53"/>
                </a:cxn>
                <a:cxn ang="0">
                  <a:pos x="128" y="62"/>
                </a:cxn>
                <a:cxn ang="0">
                  <a:pos x="122" y="70"/>
                </a:cxn>
                <a:cxn ang="0">
                  <a:pos x="122" y="70"/>
                </a:cxn>
                <a:cxn ang="0">
                  <a:pos x="116" y="70"/>
                </a:cxn>
                <a:cxn ang="0">
                  <a:pos x="110" y="73"/>
                </a:cxn>
                <a:cxn ang="0">
                  <a:pos x="110" y="73"/>
                </a:cxn>
                <a:cxn ang="0">
                  <a:pos x="104" y="70"/>
                </a:cxn>
                <a:cxn ang="0">
                  <a:pos x="101" y="67"/>
                </a:cxn>
                <a:cxn ang="0">
                  <a:pos x="101" y="67"/>
                </a:cxn>
                <a:cxn ang="0">
                  <a:pos x="98" y="73"/>
                </a:cxn>
                <a:cxn ang="0">
                  <a:pos x="89" y="76"/>
                </a:cxn>
                <a:cxn ang="0">
                  <a:pos x="78" y="82"/>
                </a:cxn>
                <a:cxn ang="0">
                  <a:pos x="78" y="82"/>
                </a:cxn>
                <a:cxn ang="0">
                  <a:pos x="69" y="82"/>
                </a:cxn>
                <a:cxn ang="0">
                  <a:pos x="60" y="79"/>
                </a:cxn>
                <a:cxn ang="0">
                  <a:pos x="60" y="79"/>
                </a:cxn>
                <a:cxn ang="0">
                  <a:pos x="54" y="76"/>
                </a:cxn>
                <a:cxn ang="0">
                  <a:pos x="48" y="73"/>
                </a:cxn>
                <a:cxn ang="0">
                  <a:pos x="48" y="73"/>
                </a:cxn>
                <a:cxn ang="0">
                  <a:pos x="48" y="79"/>
                </a:cxn>
                <a:cxn ang="0">
                  <a:pos x="42" y="82"/>
                </a:cxn>
                <a:cxn ang="0">
                  <a:pos x="33" y="88"/>
                </a:cxn>
                <a:cxn ang="0">
                  <a:pos x="21" y="88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3" y="79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6" y="41"/>
                </a:cxn>
                <a:cxn ang="0">
                  <a:pos x="6" y="41"/>
                </a:cxn>
                <a:cxn ang="0">
                  <a:pos x="6" y="38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12" y="32"/>
                </a:cxn>
                <a:cxn ang="0">
                  <a:pos x="18" y="35"/>
                </a:cxn>
                <a:cxn ang="0">
                  <a:pos x="18" y="35"/>
                </a:cxn>
                <a:cxn ang="0">
                  <a:pos x="36" y="32"/>
                </a:cxn>
                <a:cxn ang="0">
                  <a:pos x="54" y="29"/>
                </a:cxn>
                <a:cxn ang="0">
                  <a:pos x="54" y="29"/>
                </a:cxn>
                <a:cxn ang="0">
                  <a:pos x="80" y="23"/>
                </a:cxn>
                <a:cxn ang="0">
                  <a:pos x="80" y="23"/>
                </a:cxn>
                <a:cxn ang="0">
                  <a:pos x="104" y="17"/>
                </a:cxn>
                <a:cxn ang="0">
                  <a:pos x="104" y="17"/>
                </a:cxn>
                <a:cxn ang="0">
                  <a:pos x="125" y="8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6"/>
                </a:cxn>
              </a:cxnLst>
              <a:rect l="0" t="0" r="r" b="b"/>
              <a:pathLst>
                <a:path w="155" h="88">
                  <a:moveTo>
                    <a:pt x="149" y="6"/>
                  </a:moveTo>
                  <a:lnTo>
                    <a:pt x="149" y="6"/>
                  </a:lnTo>
                  <a:lnTo>
                    <a:pt x="152" y="17"/>
                  </a:lnTo>
                  <a:lnTo>
                    <a:pt x="152" y="29"/>
                  </a:lnTo>
                  <a:lnTo>
                    <a:pt x="152" y="29"/>
                  </a:lnTo>
                  <a:lnTo>
                    <a:pt x="155" y="47"/>
                  </a:lnTo>
                  <a:lnTo>
                    <a:pt x="155" y="47"/>
                  </a:lnTo>
                  <a:lnTo>
                    <a:pt x="155" y="50"/>
                  </a:lnTo>
                  <a:lnTo>
                    <a:pt x="152" y="53"/>
                  </a:lnTo>
                  <a:lnTo>
                    <a:pt x="146" y="59"/>
                  </a:lnTo>
                  <a:lnTo>
                    <a:pt x="137" y="59"/>
                  </a:lnTo>
                  <a:lnTo>
                    <a:pt x="131" y="56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62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6" y="70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04" y="70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98" y="73"/>
                  </a:lnTo>
                  <a:lnTo>
                    <a:pt x="89" y="76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69" y="82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54" y="76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8" y="79"/>
                  </a:lnTo>
                  <a:lnTo>
                    <a:pt x="42" y="82"/>
                  </a:lnTo>
                  <a:lnTo>
                    <a:pt x="33" y="88"/>
                  </a:lnTo>
                  <a:lnTo>
                    <a:pt x="21" y="88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3" y="79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12" y="32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36" y="32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80" y="23"/>
                  </a:lnTo>
                  <a:lnTo>
                    <a:pt x="80" y="23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25" y="8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6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"/>
            <p:cNvSpPr>
              <a:spLocks/>
            </p:cNvSpPr>
            <p:nvPr/>
          </p:nvSpPr>
          <p:spPr bwMode="auto">
            <a:xfrm>
              <a:off x="4501" y="2795"/>
              <a:ext cx="225" cy="537"/>
            </a:xfrm>
            <a:custGeom>
              <a:avLst/>
              <a:gdLst/>
              <a:ahLst/>
              <a:cxnLst>
                <a:cxn ang="0">
                  <a:pos x="131" y="33"/>
                </a:cxn>
                <a:cxn ang="0">
                  <a:pos x="131" y="33"/>
                </a:cxn>
                <a:cxn ang="0">
                  <a:pos x="131" y="53"/>
                </a:cxn>
                <a:cxn ang="0">
                  <a:pos x="134" y="106"/>
                </a:cxn>
                <a:cxn ang="0">
                  <a:pos x="137" y="142"/>
                </a:cxn>
                <a:cxn ang="0">
                  <a:pos x="143" y="174"/>
                </a:cxn>
                <a:cxn ang="0">
                  <a:pos x="151" y="209"/>
                </a:cxn>
                <a:cxn ang="0">
                  <a:pos x="163" y="242"/>
                </a:cxn>
                <a:cxn ang="0">
                  <a:pos x="163" y="242"/>
                </a:cxn>
                <a:cxn ang="0">
                  <a:pos x="190" y="307"/>
                </a:cxn>
                <a:cxn ang="0">
                  <a:pos x="208" y="369"/>
                </a:cxn>
                <a:cxn ang="0">
                  <a:pos x="220" y="419"/>
                </a:cxn>
                <a:cxn ang="0">
                  <a:pos x="225" y="445"/>
                </a:cxn>
                <a:cxn ang="0">
                  <a:pos x="225" y="445"/>
                </a:cxn>
                <a:cxn ang="0">
                  <a:pos x="208" y="460"/>
                </a:cxn>
                <a:cxn ang="0">
                  <a:pos x="160" y="492"/>
                </a:cxn>
                <a:cxn ang="0">
                  <a:pos x="128" y="510"/>
                </a:cxn>
                <a:cxn ang="0">
                  <a:pos x="98" y="525"/>
                </a:cxn>
                <a:cxn ang="0">
                  <a:pos x="65" y="534"/>
                </a:cxn>
                <a:cxn ang="0">
                  <a:pos x="51" y="537"/>
                </a:cxn>
                <a:cxn ang="0">
                  <a:pos x="36" y="537"/>
                </a:cxn>
                <a:cxn ang="0">
                  <a:pos x="36" y="537"/>
                </a:cxn>
                <a:cxn ang="0">
                  <a:pos x="27" y="537"/>
                </a:cxn>
                <a:cxn ang="0">
                  <a:pos x="21" y="534"/>
                </a:cxn>
                <a:cxn ang="0">
                  <a:pos x="12" y="519"/>
                </a:cxn>
                <a:cxn ang="0">
                  <a:pos x="6" y="501"/>
                </a:cxn>
                <a:cxn ang="0">
                  <a:pos x="3" y="478"/>
                </a:cxn>
                <a:cxn ang="0">
                  <a:pos x="0" y="451"/>
                </a:cxn>
                <a:cxn ang="0">
                  <a:pos x="3" y="419"/>
                </a:cxn>
                <a:cxn ang="0">
                  <a:pos x="9" y="351"/>
                </a:cxn>
                <a:cxn ang="0">
                  <a:pos x="18" y="277"/>
                </a:cxn>
                <a:cxn ang="0">
                  <a:pos x="30" y="212"/>
                </a:cxn>
                <a:cxn ang="0">
                  <a:pos x="48" y="124"/>
                </a:cxn>
                <a:cxn ang="0">
                  <a:pos x="48" y="124"/>
                </a:cxn>
                <a:cxn ang="0">
                  <a:pos x="51" y="74"/>
                </a:cxn>
                <a:cxn ang="0">
                  <a:pos x="54" y="47"/>
                </a:cxn>
                <a:cxn ang="0">
                  <a:pos x="60" y="24"/>
                </a:cxn>
                <a:cxn ang="0">
                  <a:pos x="62" y="15"/>
                </a:cxn>
                <a:cxn ang="0">
                  <a:pos x="68" y="6"/>
                </a:cxn>
                <a:cxn ang="0">
                  <a:pos x="74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9"/>
                </a:cxn>
                <a:cxn ang="0">
                  <a:pos x="116" y="18"/>
                </a:cxn>
                <a:cxn ang="0">
                  <a:pos x="131" y="33"/>
                </a:cxn>
                <a:cxn ang="0">
                  <a:pos x="131" y="33"/>
                </a:cxn>
              </a:cxnLst>
              <a:rect l="0" t="0" r="r" b="b"/>
              <a:pathLst>
                <a:path w="225" h="537">
                  <a:moveTo>
                    <a:pt x="131" y="33"/>
                  </a:moveTo>
                  <a:lnTo>
                    <a:pt x="131" y="33"/>
                  </a:lnTo>
                  <a:lnTo>
                    <a:pt x="131" y="53"/>
                  </a:lnTo>
                  <a:lnTo>
                    <a:pt x="134" y="106"/>
                  </a:lnTo>
                  <a:lnTo>
                    <a:pt x="137" y="142"/>
                  </a:lnTo>
                  <a:lnTo>
                    <a:pt x="143" y="174"/>
                  </a:lnTo>
                  <a:lnTo>
                    <a:pt x="151" y="209"/>
                  </a:lnTo>
                  <a:lnTo>
                    <a:pt x="163" y="242"/>
                  </a:lnTo>
                  <a:lnTo>
                    <a:pt x="163" y="242"/>
                  </a:lnTo>
                  <a:lnTo>
                    <a:pt x="190" y="307"/>
                  </a:lnTo>
                  <a:lnTo>
                    <a:pt x="208" y="369"/>
                  </a:lnTo>
                  <a:lnTo>
                    <a:pt x="220" y="419"/>
                  </a:lnTo>
                  <a:lnTo>
                    <a:pt x="225" y="445"/>
                  </a:lnTo>
                  <a:lnTo>
                    <a:pt x="225" y="445"/>
                  </a:lnTo>
                  <a:lnTo>
                    <a:pt x="208" y="460"/>
                  </a:lnTo>
                  <a:lnTo>
                    <a:pt x="160" y="492"/>
                  </a:lnTo>
                  <a:lnTo>
                    <a:pt x="128" y="510"/>
                  </a:lnTo>
                  <a:lnTo>
                    <a:pt x="98" y="525"/>
                  </a:lnTo>
                  <a:lnTo>
                    <a:pt x="65" y="534"/>
                  </a:lnTo>
                  <a:lnTo>
                    <a:pt x="51" y="537"/>
                  </a:lnTo>
                  <a:lnTo>
                    <a:pt x="36" y="537"/>
                  </a:lnTo>
                  <a:lnTo>
                    <a:pt x="36" y="537"/>
                  </a:lnTo>
                  <a:lnTo>
                    <a:pt x="27" y="537"/>
                  </a:lnTo>
                  <a:lnTo>
                    <a:pt x="21" y="534"/>
                  </a:lnTo>
                  <a:lnTo>
                    <a:pt x="12" y="519"/>
                  </a:lnTo>
                  <a:lnTo>
                    <a:pt x="6" y="501"/>
                  </a:lnTo>
                  <a:lnTo>
                    <a:pt x="3" y="478"/>
                  </a:lnTo>
                  <a:lnTo>
                    <a:pt x="0" y="451"/>
                  </a:lnTo>
                  <a:lnTo>
                    <a:pt x="3" y="419"/>
                  </a:lnTo>
                  <a:lnTo>
                    <a:pt x="9" y="351"/>
                  </a:lnTo>
                  <a:lnTo>
                    <a:pt x="18" y="277"/>
                  </a:lnTo>
                  <a:lnTo>
                    <a:pt x="30" y="212"/>
                  </a:lnTo>
                  <a:lnTo>
                    <a:pt x="48" y="124"/>
                  </a:lnTo>
                  <a:lnTo>
                    <a:pt x="48" y="124"/>
                  </a:lnTo>
                  <a:lnTo>
                    <a:pt x="51" y="74"/>
                  </a:lnTo>
                  <a:lnTo>
                    <a:pt x="54" y="47"/>
                  </a:lnTo>
                  <a:lnTo>
                    <a:pt x="60" y="24"/>
                  </a:lnTo>
                  <a:lnTo>
                    <a:pt x="62" y="15"/>
                  </a:lnTo>
                  <a:lnTo>
                    <a:pt x="68" y="6"/>
                  </a:lnTo>
                  <a:lnTo>
                    <a:pt x="74" y="3"/>
                  </a:lnTo>
                  <a:lnTo>
                    <a:pt x="83" y="0"/>
                  </a:lnTo>
                  <a:lnTo>
                    <a:pt x="92" y="3"/>
                  </a:lnTo>
                  <a:lnTo>
                    <a:pt x="104" y="9"/>
                  </a:lnTo>
                  <a:lnTo>
                    <a:pt x="116" y="18"/>
                  </a:lnTo>
                  <a:lnTo>
                    <a:pt x="131" y="33"/>
                  </a:lnTo>
                  <a:lnTo>
                    <a:pt x="131" y="33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4273" y="3411"/>
              <a:ext cx="569" cy="625"/>
            </a:xfrm>
            <a:custGeom>
              <a:avLst/>
              <a:gdLst/>
              <a:ahLst/>
              <a:cxnLst>
                <a:cxn ang="0">
                  <a:pos x="385" y="47"/>
                </a:cxn>
                <a:cxn ang="0">
                  <a:pos x="385" y="47"/>
                </a:cxn>
                <a:cxn ang="0">
                  <a:pos x="388" y="77"/>
                </a:cxn>
                <a:cxn ang="0">
                  <a:pos x="400" y="151"/>
                </a:cxn>
                <a:cxn ang="0">
                  <a:pos x="409" y="195"/>
                </a:cxn>
                <a:cxn ang="0">
                  <a:pos x="421" y="236"/>
                </a:cxn>
                <a:cxn ang="0">
                  <a:pos x="436" y="277"/>
                </a:cxn>
                <a:cxn ang="0">
                  <a:pos x="445" y="295"/>
                </a:cxn>
                <a:cxn ang="0">
                  <a:pos x="453" y="310"/>
                </a:cxn>
                <a:cxn ang="0">
                  <a:pos x="453" y="310"/>
                </a:cxn>
                <a:cxn ang="0">
                  <a:pos x="474" y="339"/>
                </a:cxn>
                <a:cxn ang="0">
                  <a:pos x="495" y="375"/>
                </a:cxn>
                <a:cxn ang="0">
                  <a:pos x="534" y="443"/>
                </a:cxn>
                <a:cxn ang="0">
                  <a:pos x="569" y="516"/>
                </a:cxn>
                <a:cxn ang="0">
                  <a:pos x="569" y="516"/>
                </a:cxn>
                <a:cxn ang="0">
                  <a:pos x="545" y="504"/>
                </a:cxn>
                <a:cxn ang="0">
                  <a:pos x="519" y="499"/>
                </a:cxn>
                <a:cxn ang="0">
                  <a:pos x="483" y="490"/>
                </a:cxn>
                <a:cxn ang="0">
                  <a:pos x="462" y="490"/>
                </a:cxn>
                <a:cxn ang="0">
                  <a:pos x="439" y="490"/>
                </a:cxn>
                <a:cxn ang="0">
                  <a:pos x="412" y="493"/>
                </a:cxn>
                <a:cxn ang="0">
                  <a:pos x="385" y="499"/>
                </a:cxn>
                <a:cxn ang="0">
                  <a:pos x="359" y="507"/>
                </a:cxn>
                <a:cxn ang="0">
                  <a:pos x="329" y="522"/>
                </a:cxn>
                <a:cxn ang="0">
                  <a:pos x="299" y="537"/>
                </a:cxn>
                <a:cxn ang="0">
                  <a:pos x="270" y="557"/>
                </a:cxn>
                <a:cxn ang="0">
                  <a:pos x="270" y="557"/>
                </a:cxn>
                <a:cxn ang="0">
                  <a:pos x="234" y="581"/>
                </a:cxn>
                <a:cxn ang="0">
                  <a:pos x="202" y="599"/>
                </a:cxn>
                <a:cxn ang="0">
                  <a:pos x="172" y="611"/>
                </a:cxn>
                <a:cxn ang="0">
                  <a:pos x="142" y="619"/>
                </a:cxn>
                <a:cxn ang="0">
                  <a:pos x="116" y="625"/>
                </a:cxn>
                <a:cxn ang="0">
                  <a:pos x="92" y="625"/>
                </a:cxn>
                <a:cxn ang="0">
                  <a:pos x="68" y="622"/>
                </a:cxn>
                <a:cxn ang="0">
                  <a:pos x="50" y="616"/>
                </a:cxn>
                <a:cxn ang="0">
                  <a:pos x="33" y="608"/>
                </a:cxn>
                <a:cxn ang="0">
                  <a:pos x="18" y="596"/>
                </a:cxn>
                <a:cxn ang="0">
                  <a:pos x="9" y="584"/>
                </a:cxn>
                <a:cxn ang="0">
                  <a:pos x="3" y="569"/>
                </a:cxn>
                <a:cxn ang="0">
                  <a:pos x="0" y="552"/>
                </a:cxn>
                <a:cxn ang="0">
                  <a:pos x="0" y="534"/>
                </a:cxn>
                <a:cxn ang="0">
                  <a:pos x="6" y="516"/>
                </a:cxn>
                <a:cxn ang="0">
                  <a:pos x="15" y="496"/>
                </a:cxn>
                <a:cxn ang="0">
                  <a:pos x="15" y="496"/>
                </a:cxn>
                <a:cxn ang="0">
                  <a:pos x="92" y="357"/>
                </a:cxn>
                <a:cxn ang="0">
                  <a:pos x="151" y="257"/>
                </a:cxn>
                <a:cxn ang="0">
                  <a:pos x="213" y="157"/>
                </a:cxn>
                <a:cxn ang="0">
                  <a:pos x="243" y="109"/>
                </a:cxn>
                <a:cxn ang="0">
                  <a:pos x="273" y="71"/>
                </a:cxn>
                <a:cxn ang="0">
                  <a:pos x="299" y="39"/>
                </a:cxn>
                <a:cxn ang="0">
                  <a:pos x="326" y="12"/>
                </a:cxn>
                <a:cxn ang="0">
                  <a:pos x="338" y="6"/>
                </a:cxn>
                <a:cxn ang="0">
                  <a:pos x="347" y="0"/>
                </a:cxn>
                <a:cxn ang="0">
                  <a:pos x="356" y="0"/>
                </a:cxn>
                <a:cxn ang="0">
                  <a:pos x="365" y="0"/>
                </a:cxn>
                <a:cxn ang="0">
                  <a:pos x="371" y="6"/>
                </a:cxn>
                <a:cxn ang="0">
                  <a:pos x="376" y="15"/>
                </a:cxn>
                <a:cxn ang="0">
                  <a:pos x="382" y="30"/>
                </a:cxn>
                <a:cxn ang="0">
                  <a:pos x="385" y="47"/>
                </a:cxn>
                <a:cxn ang="0">
                  <a:pos x="385" y="47"/>
                </a:cxn>
              </a:cxnLst>
              <a:rect l="0" t="0" r="r" b="b"/>
              <a:pathLst>
                <a:path w="569" h="625">
                  <a:moveTo>
                    <a:pt x="385" y="47"/>
                  </a:moveTo>
                  <a:lnTo>
                    <a:pt x="385" y="47"/>
                  </a:lnTo>
                  <a:lnTo>
                    <a:pt x="388" y="77"/>
                  </a:lnTo>
                  <a:lnTo>
                    <a:pt x="400" y="151"/>
                  </a:lnTo>
                  <a:lnTo>
                    <a:pt x="409" y="195"/>
                  </a:lnTo>
                  <a:lnTo>
                    <a:pt x="421" y="236"/>
                  </a:lnTo>
                  <a:lnTo>
                    <a:pt x="436" y="277"/>
                  </a:lnTo>
                  <a:lnTo>
                    <a:pt x="445" y="295"/>
                  </a:lnTo>
                  <a:lnTo>
                    <a:pt x="453" y="310"/>
                  </a:lnTo>
                  <a:lnTo>
                    <a:pt x="453" y="310"/>
                  </a:lnTo>
                  <a:lnTo>
                    <a:pt x="474" y="339"/>
                  </a:lnTo>
                  <a:lnTo>
                    <a:pt x="495" y="375"/>
                  </a:lnTo>
                  <a:lnTo>
                    <a:pt x="534" y="443"/>
                  </a:lnTo>
                  <a:lnTo>
                    <a:pt x="569" y="516"/>
                  </a:lnTo>
                  <a:lnTo>
                    <a:pt x="569" y="516"/>
                  </a:lnTo>
                  <a:lnTo>
                    <a:pt x="545" y="504"/>
                  </a:lnTo>
                  <a:lnTo>
                    <a:pt x="519" y="499"/>
                  </a:lnTo>
                  <a:lnTo>
                    <a:pt x="483" y="490"/>
                  </a:lnTo>
                  <a:lnTo>
                    <a:pt x="462" y="490"/>
                  </a:lnTo>
                  <a:lnTo>
                    <a:pt x="439" y="490"/>
                  </a:lnTo>
                  <a:lnTo>
                    <a:pt x="412" y="493"/>
                  </a:lnTo>
                  <a:lnTo>
                    <a:pt x="385" y="499"/>
                  </a:lnTo>
                  <a:lnTo>
                    <a:pt x="359" y="507"/>
                  </a:lnTo>
                  <a:lnTo>
                    <a:pt x="329" y="522"/>
                  </a:lnTo>
                  <a:lnTo>
                    <a:pt x="299" y="537"/>
                  </a:lnTo>
                  <a:lnTo>
                    <a:pt x="270" y="557"/>
                  </a:lnTo>
                  <a:lnTo>
                    <a:pt x="270" y="557"/>
                  </a:lnTo>
                  <a:lnTo>
                    <a:pt x="234" y="581"/>
                  </a:lnTo>
                  <a:lnTo>
                    <a:pt x="202" y="599"/>
                  </a:lnTo>
                  <a:lnTo>
                    <a:pt x="172" y="611"/>
                  </a:lnTo>
                  <a:lnTo>
                    <a:pt x="142" y="619"/>
                  </a:lnTo>
                  <a:lnTo>
                    <a:pt x="116" y="625"/>
                  </a:lnTo>
                  <a:lnTo>
                    <a:pt x="92" y="625"/>
                  </a:lnTo>
                  <a:lnTo>
                    <a:pt x="68" y="622"/>
                  </a:lnTo>
                  <a:lnTo>
                    <a:pt x="50" y="616"/>
                  </a:lnTo>
                  <a:lnTo>
                    <a:pt x="33" y="608"/>
                  </a:lnTo>
                  <a:lnTo>
                    <a:pt x="18" y="596"/>
                  </a:lnTo>
                  <a:lnTo>
                    <a:pt x="9" y="584"/>
                  </a:lnTo>
                  <a:lnTo>
                    <a:pt x="3" y="569"/>
                  </a:lnTo>
                  <a:lnTo>
                    <a:pt x="0" y="552"/>
                  </a:lnTo>
                  <a:lnTo>
                    <a:pt x="0" y="534"/>
                  </a:lnTo>
                  <a:lnTo>
                    <a:pt x="6" y="516"/>
                  </a:lnTo>
                  <a:lnTo>
                    <a:pt x="15" y="496"/>
                  </a:lnTo>
                  <a:lnTo>
                    <a:pt x="15" y="496"/>
                  </a:lnTo>
                  <a:lnTo>
                    <a:pt x="92" y="357"/>
                  </a:lnTo>
                  <a:lnTo>
                    <a:pt x="151" y="257"/>
                  </a:lnTo>
                  <a:lnTo>
                    <a:pt x="213" y="157"/>
                  </a:lnTo>
                  <a:lnTo>
                    <a:pt x="243" y="109"/>
                  </a:lnTo>
                  <a:lnTo>
                    <a:pt x="273" y="71"/>
                  </a:lnTo>
                  <a:lnTo>
                    <a:pt x="299" y="39"/>
                  </a:lnTo>
                  <a:lnTo>
                    <a:pt x="326" y="12"/>
                  </a:lnTo>
                  <a:lnTo>
                    <a:pt x="338" y="6"/>
                  </a:lnTo>
                  <a:lnTo>
                    <a:pt x="347" y="0"/>
                  </a:lnTo>
                  <a:lnTo>
                    <a:pt x="356" y="0"/>
                  </a:lnTo>
                  <a:lnTo>
                    <a:pt x="365" y="0"/>
                  </a:lnTo>
                  <a:lnTo>
                    <a:pt x="371" y="6"/>
                  </a:lnTo>
                  <a:lnTo>
                    <a:pt x="376" y="15"/>
                  </a:lnTo>
                  <a:lnTo>
                    <a:pt x="382" y="30"/>
                  </a:lnTo>
                  <a:lnTo>
                    <a:pt x="385" y="47"/>
                  </a:lnTo>
                  <a:lnTo>
                    <a:pt x="385" y="47"/>
                  </a:lnTo>
                  <a:close/>
                </a:path>
              </a:pathLst>
            </a:custGeom>
            <a:solidFill>
              <a:srgbClr val="6A8B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3796" y="3789"/>
              <a:ext cx="895" cy="315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24" y="47"/>
                </a:cxn>
                <a:cxn ang="0">
                  <a:pos x="6" y="76"/>
                </a:cxn>
                <a:cxn ang="0">
                  <a:pos x="0" y="85"/>
                </a:cxn>
                <a:cxn ang="0">
                  <a:pos x="0" y="97"/>
                </a:cxn>
                <a:cxn ang="0">
                  <a:pos x="21" y="103"/>
                </a:cxn>
                <a:cxn ang="0">
                  <a:pos x="38" y="106"/>
                </a:cxn>
                <a:cxn ang="0">
                  <a:pos x="80" y="112"/>
                </a:cxn>
                <a:cxn ang="0">
                  <a:pos x="121" y="121"/>
                </a:cxn>
                <a:cxn ang="0">
                  <a:pos x="139" y="132"/>
                </a:cxn>
                <a:cxn ang="0">
                  <a:pos x="160" y="162"/>
                </a:cxn>
                <a:cxn ang="0">
                  <a:pos x="166" y="177"/>
                </a:cxn>
                <a:cxn ang="0">
                  <a:pos x="172" y="212"/>
                </a:cxn>
                <a:cxn ang="0">
                  <a:pos x="181" y="227"/>
                </a:cxn>
                <a:cxn ang="0">
                  <a:pos x="196" y="236"/>
                </a:cxn>
                <a:cxn ang="0">
                  <a:pos x="210" y="241"/>
                </a:cxn>
                <a:cxn ang="0">
                  <a:pos x="246" y="238"/>
                </a:cxn>
                <a:cxn ang="0">
                  <a:pos x="281" y="233"/>
                </a:cxn>
                <a:cxn ang="0">
                  <a:pos x="293" y="236"/>
                </a:cxn>
                <a:cxn ang="0">
                  <a:pos x="308" y="241"/>
                </a:cxn>
                <a:cxn ang="0">
                  <a:pos x="323" y="268"/>
                </a:cxn>
                <a:cxn ang="0">
                  <a:pos x="335" y="277"/>
                </a:cxn>
                <a:cxn ang="0">
                  <a:pos x="356" y="286"/>
                </a:cxn>
                <a:cxn ang="0">
                  <a:pos x="403" y="286"/>
                </a:cxn>
                <a:cxn ang="0">
                  <a:pos x="424" y="280"/>
                </a:cxn>
                <a:cxn ang="0">
                  <a:pos x="486" y="271"/>
                </a:cxn>
                <a:cxn ang="0">
                  <a:pos x="501" y="271"/>
                </a:cxn>
                <a:cxn ang="0">
                  <a:pos x="516" y="274"/>
                </a:cxn>
                <a:cxn ang="0">
                  <a:pos x="545" y="294"/>
                </a:cxn>
                <a:cxn ang="0">
                  <a:pos x="563" y="297"/>
                </a:cxn>
                <a:cxn ang="0">
                  <a:pos x="602" y="297"/>
                </a:cxn>
                <a:cxn ang="0">
                  <a:pos x="619" y="294"/>
                </a:cxn>
                <a:cxn ang="0">
                  <a:pos x="634" y="286"/>
                </a:cxn>
                <a:cxn ang="0">
                  <a:pos x="640" y="286"/>
                </a:cxn>
                <a:cxn ang="0">
                  <a:pos x="661" y="294"/>
                </a:cxn>
                <a:cxn ang="0">
                  <a:pos x="679" y="306"/>
                </a:cxn>
                <a:cxn ang="0">
                  <a:pos x="711" y="315"/>
                </a:cxn>
                <a:cxn ang="0">
                  <a:pos x="744" y="312"/>
                </a:cxn>
                <a:cxn ang="0">
                  <a:pos x="750" y="309"/>
                </a:cxn>
                <a:cxn ang="0">
                  <a:pos x="767" y="294"/>
                </a:cxn>
                <a:cxn ang="0">
                  <a:pos x="779" y="292"/>
                </a:cxn>
                <a:cxn ang="0">
                  <a:pos x="794" y="289"/>
                </a:cxn>
                <a:cxn ang="0">
                  <a:pos x="839" y="292"/>
                </a:cxn>
                <a:cxn ang="0">
                  <a:pos x="853" y="289"/>
                </a:cxn>
                <a:cxn ang="0">
                  <a:pos x="889" y="274"/>
                </a:cxn>
                <a:cxn ang="0">
                  <a:pos x="895" y="265"/>
                </a:cxn>
                <a:cxn ang="0">
                  <a:pos x="859" y="256"/>
                </a:cxn>
                <a:cxn ang="0">
                  <a:pos x="827" y="230"/>
                </a:cxn>
                <a:cxn ang="0">
                  <a:pos x="812" y="209"/>
                </a:cxn>
                <a:cxn ang="0">
                  <a:pos x="797" y="185"/>
                </a:cxn>
                <a:cxn ang="0">
                  <a:pos x="765" y="141"/>
                </a:cxn>
                <a:cxn ang="0">
                  <a:pos x="756" y="123"/>
                </a:cxn>
                <a:cxn ang="0">
                  <a:pos x="717" y="129"/>
                </a:cxn>
                <a:cxn ang="0">
                  <a:pos x="690" y="132"/>
                </a:cxn>
                <a:cxn ang="0">
                  <a:pos x="619" y="126"/>
                </a:cxn>
                <a:cxn ang="0">
                  <a:pos x="513" y="115"/>
                </a:cxn>
                <a:cxn ang="0">
                  <a:pos x="409" y="100"/>
                </a:cxn>
                <a:cxn ang="0">
                  <a:pos x="332" y="82"/>
                </a:cxn>
                <a:cxn ang="0">
                  <a:pos x="261" y="56"/>
                </a:cxn>
                <a:cxn ang="0">
                  <a:pos x="228" y="41"/>
                </a:cxn>
                <a:cxn ang="0">
                  <a:pos x="196" y="23"/>
                </a:cxn>
                <a:cxn ang="0">
                  <a:pos x="169" y="6"/>
                </a:cxn>
                <a:cxn ang="0">
                  <a:pos x="18" y="14"/>
                </a:cxn>
              </a:cxnLst>
              <a:rect l="0" t="0" r="r" b="b"/>
              <a:pathLst>
                <a:path w="895" h="315">
                  <a:moveTo>
                    <a:pt x="18" y="14"/>
                  </a:moveTo>
                  <a:lnTo>
                    <a:pt x="18" y="14"/>
                  </a:lnTo>
                  <a:lnTo>
                    <a:pt x="24" y="35"/>
                  </a:lnTo>
                  <a:lnTo>
                    <a:pt x="24" y="47"/>
                  </a:lnTo>
                  <a:lnTo>
                    <a:pt x="18" y="59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6" y="100"/>
                  </a:lnTo>
                  <a:lnTo>
                    <a:pt x="21" y="103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59" y="109"/>
                  </a:lnTo>
                  <a:lnTo>
                    <a:pt x="80" y="112"/>
                  </a:lnTo>
                  <a:lnTo>
                    <a:pt x="104" y="115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39" y="132"/>
                  </a:lnTo>
                  <a:lnTo>
                    <a:pt x="151" y="144"/>
                  </a:lnTo>
                  <a:lnTo>
                    <a:pt x="160" y="162"/>
                  </a:lnTo>
                  <a:lnTo>
                    <a:pt x="166" y="177"/>
                  </a:lnTo>
                  <a:lnTo>
                    <a:pt x="166" y="177"/>
                  </a:lnTo>
                  <a:lnTo>
                    <a:pt x="169" y="197"/>
                  </a:lnTo>
                  <a:lnTo>
                    <a:pt x="172" y="212"/>
                  </a:lnTo>
                  <a:lnTo>
                    <a:pt x="175" y="221"/>
                  </a:lnTo>
                  <a:lnTo>
                    <a:pt x="181" y="227"/>
                  </a:lnTo>
                  <a:lnTo>
                    <a:pt x="187" y="233"/>
                  </a:lnTo>
                  <a:lnTo>
                    <a:pt x="196" y="236"/>
                  </a:lnTo>
                  <a:lnTo>
                    <a:pt x="196" y="236"/>
                  </a:lnTo>
                  <a:lnTo>
                    <a:pt x="210" y="241"/>
                  </a:lnTo>
                  <a:lnTo>
                    <a:pt x="222" y="241"/>
                  </a:lnTo>
                  <a:lnTo>
                    <a:pt x="246" y="238"/>
                  </a:lnTo>
                  <a:lnTo>
                    <a:pt x="270" y="233"/>
                  </a:lnTo>
                  <a:lnTo>
                    <a:pt x="281" y="233"/>
                  </a:lnTo>
                  <a:lnTo>
                    <a:pt x="293" y="236"/>
                  </a:lnTo>
                  <a:lnTo>
                    <a:pt x="293" y="236"/>
                  </a:lnTo>
                  <a:lnTo>
                    <a:pt x="302" y="238"/>
                  </a:lnTo>
                  <a:lnTo>
                    <a:pt x="308" y="241"/>
                  </a:lnTo>
                  <a:lnTo>
                    <a:pt x="317" y="253"/>
                  </a:lnTo>
                  <a:lnTo>
                    <a:pt x="323" y="268"/>
                  </a:lnTo>
                  <a:lnTo>
                    <a:pt x="329" y="271"/>
                  </a:lnTo>
                  <a:lnTo>
                    <a:pt x="335" y="277"/>
                  </a:lnTo>
                  <a:lnTo>
                    <a:pt x="335" y="277"/>
                  </a:lnTo>
                  <a:lnTo>
                    <a:pt x="356" y="286"/>
                  </a:lnTo>
                  <a:lnTo>
                    <a:pt x="379" y="289"/>
                  </a:lnTo>
                  <a:lnTo>
                    <a:pt x="403" y="286"/>
                  </a:lnTo>
                  <a:lnTo>
                    <a:pt x="424" y="280"/>
                  </a:lnTo>
                  <a:lnTo>
                    <a:pt x="424" y="280"/>
                  </a:lnTo>
                  <a:lnTo>
                    <a:pt x="453" y="274"/>
                  </a:lnTo>
                  <a:lnTo>
                    <a:pt x="486" y="271"/>
                  </a:lnTo>
                  <a:lnTo>
                    <a:pt x="486" y="271"/>
                  </a:lnTo>
                  <a:lnTo>
                    <a:pt x="501" y="271"/>
                  </a:lnTo>
                  <a:lnTo>
                    <a:pt x="516" y="274"/>
                  </a:lnTo>
                  <a:lnTo>
                    <a:pt x="516" y="274"/>
                  </a:lnTo>
                  <a:lnTo>
                    <a:pt x="530" y="283"/>
                  </a:lnTo>
                  <a:lnTo>
                    <a:pt x="545" y="294"/>
                  </a:lnTo>
                  <a:lnTo>
                    <a:pt x="545" y="294"/>
                  </a:lnTo>
                  <a:lnTo>
                    <a:pt x="563" y="297"/>
                  </a:lnTo>
                  <a:lnTo>
                    <a:pt x="581" y="297"/>
                  </a:lnTo>
                  <a:lnTo>
                    <a:pt x="602" y="297"/>
                  </a:lnTo>
                  <a:lnTo>
                    <a:pt x="619" y="294"/>
                  </a:lnTo>
                  <a:lnTo>
                    <a:pt x="619" y="294"/>
                  </a:lnTo>
                  <a:lnTo>
                    <a:pt x="628" y="289"/>
                  </a:lnTo>
                  <a:lnTo>
                    <a:pt x="634" y="286"/>
                  </a:lnTo>
                  <a:lnTo>
                    <a:pt x="640" y="286"/>
                  </a:lnTo>
                  <a:lnTo>
                    <a:pt x="640" y="286"/>
                  </a:lnTo>
                  <a:lnTo>
                    <a:pt x="649" y="289"/>
                  </a:lnTo>
                  <a:lnTo>
                    <a:pt x="661" y="294"/>
                  </a:lnTo>
                  <a:lnTo>
                    <a:pt x="679" y="306"/>
                  </a:lnTo>
                  <a:lnTo>
                    <a:pt x="679" y="306"/>
                  </a:lnTo>
                  <a:lnTo>
                    <a:pt x="693" y="312"/>
                  </a:lnTo>
                  <a:lnTo>
                    <a:pt x="711" y="315"/>
                  </a:lnTo>
                  <a:lnTo>
                    <a:pt x="729" y="315"/>
                  </a:lnTo>
                  <a:lnTo>
                    <a:pt x="744" y="312"/>
                  </a:lnTo>
                  <a:lnTo>
                    <a:pt x="744" y="312"/>
                  </a:lnTo>
                  <a:lnTo>
                    <a:pt x="750" y="309"/>
                  </a:lnTo>
                  <a:lnTo>
                    <a:pt x="756" y="303"/>
                  </a:lnTo>
                  <a:lnTo>
                    <a:pt x="767" y="294"/>
                  </a:lnTo>
                  <a:lnTo>
                    <a:pt x="767" y="294"/>
                  </a:lnTo>
                  <a:lnTo>
                    <a:pt x="779" y="292"/>
                  </a:lnTo>
                  <a:lnTo>
                    <a:pt x="794" y="289"/>
                  </a:lnTo>
                  <a:lnTo>
                    <a:pt x="794" y="289"/>
                  </a:lnTo>
                  <a:lnTo>
                    <a:pt x="824" y="292"/>
                  </a:lnTo>
                  <a:lnTo>
                    <a:pt x="839" y="292"/>
                  </a:lnTo>
                  <a:lnTo>
                    <a:pt x="853" y="289"/>
                  </a:lnTo>
                  <a:lnTo>
                    <a:pt x="853" y="289"/>
                  </a:lnTo>
                  <a:lnTo>
                    <a:pt x="877" y="280"/>
                  </a:lnTo>
                  <a:lnTo>
                    <a:pt x="889" y="274"/>
                  </a:lnTo>
                  <a:lnTo>
                    <a:pt x="895" y="265"/>
                  </a:lnTo>
                  <a:lnTo>
                    <a:pt x="895" y="265"/>
                  </a:lnTo>
                  <a:lnTo>
                    <a:pt x="877" y="262"/>
                  </a:lnTo>
                  <a:lnTo>
                    <a:pt x="859" y="256"/>
                  </a:lnTo>
                  <a:lnTo>
                    <a:pt x="842" y="244"/>
                  </a:lnTo>
                  <a:lnTo>
                    <a:pt x="827" y="230"/>
                  </a:lnTo>
                  <a:lnTo>
                    <a:pt x="827" y="230"/>
                  </a:lnTo>
                  <a:lnTo>
                    <a:pt x="812" y="209"/>
                  </a:lnTo>
                  <a:lnTo>
                    <a:pt x="797" y="185"/>
                  </a:lnTo>
                  <a:lnTo>
                    <a:pt x="797" y="185"/>
                  </a:lnTo>
                  <a:lnTo>
                    <a:pt x="773" y="156"/>
                  </a:lnTo>
                  <a:lnTo>
                    <a:pt x="765" y="141"/>
                  </a:lnTo>
                  <a:lnTo>
                    <a:pt x="756" y="123"/>
                  </a:lnTo>
                  <a:lnTo>
                    <a:pt x="756" y="123"/>
                  </a:lnTo>
                  <a:lnTo>
                    <a:pt x="735" y="126"/>
                  </a:lnTo>
                  <a:lnTo>
                    <a:pt x="717" y="129"/>
                  </a:lnTo>
                  <a:lnTo>
                    <a:pt x="717" y="129"/>
                  </a:lnTo>
                  <a:lnTo>
                    <a:pt x="690" y="132"/>
                  </a:lnTo>
                  <a:lnTo>
                    <a:pt x="667" y="129"/>
                  </a:lnTo>
                  <a:lnTo>
                    <a:pt x="619" y="126"/>
                  </a:lnTo>
                  <a:lnTo>
                    <a:pt x="619" y="126"/>
                  </a:lnTo>
                  <a:lnTo>
                    <a:pt x="513" y="115"/>
                  </a:lnTo>
                  <a:lnTo>
                    <a:pt x="409" y="100"/>
                  </a:lnTo>
                  <a:lnTo>
                    <a:pt x="409" y="100"/>
                  </a:lnTo>
                  <a:lnTo>
                    <a:pt x="370" y="91"/>
                  </a:lnTo>
                  <a:lnTo>
                    <a:pt x="332" y="82"/>
                  </a:lnTo>
                  <a:lnTo>
                    <a:pt x="296" y="70"/>
                  </a:lnTo>
                  <a:lnTo>
                    <a:pt x="261" y="56"/>
                  </a:lnTo>
                  <a:lnTo>
                    <a:pt x="261" y="56"/>
                  </a:lnTo>
                  <a:lnTo>
                    <a:pt x="228" y="4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78" y="11"/>
                  </a:lnTo>
                  <a:lnTo>
                    <a:pt x="169" y="6"/>
                  </a:lnTo>
                  <a:lnTo>
                    <a:pt x="163" y="0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4235" y="3034"/>
              <a:ext cx="201" cy="253"/>
            </a:xfrm>
            <a:custGeom>
              <a:avLst/>
              <a:gdLst/>
              <a:ahLst/>
              <a:cxnLst>
                <a:cxn ang="0">
                  <a:pos x="100" y="23"/>
                </a:cxn>
                <a:cxn ang="0">
                  <a:pos x="100" y="23"/>
                </a:cxn>
                <a:cxn ang="0">
                  <a:pos x="109" y="35"/>
                </a:cxn>
                <a:cxn ang="0">
                  <a:pos x="115" y="47"/>
                </a:cxn>
                <a:cxn ang="0">
                  <a:pos x="118" y="65"/>
                </a:cxn>
                <a:cxn ang="0">
                  <a:pos x="115" y="82"/>
                </a:cxn>
                <a:cxn ang="0">
                  <a:pos x="112" y="91"/>
                </a:cxn>
                <a:cxn ang="0">
                  <a:pos x="106" y="100"/>
                </a:cxn>
                <a:cxn ang="0">
                  <a:pos x="97" y="106"/>
                </a:cxn>
                <a:cxn ang="0">
                  <a:pos x="85" y="115"/>
                </a:cxn>
                <a:cxn ang="0">
                  <a:pos x="71" y="121"/>
                </a:cxn>
                <a:cxn ang="0">
                  <a:pos x="53" y="130"/>
                </a:cxn>
                <a:cxn ang="0">
                  <a:pos x="53" y="130"/>
                </a:cxn>
                <a:cxn ang="0">
                  <a:pos x="35" y="136"/>
                </a:cxn>
                <a:cxn ang="0">
                  <a:pos x="20" y="141"/>
                </a:cxn>
                <a:cxn ang="0">
                  <a:pos x="11" y="150"/>
                </a:cxn>
                <a:cxn ang="0">
                  <a:pos x="3" y="159"/>
                </a:cxn>
                <a:cxn ang="0">
                  <a:pos x="0" y="168"/>
                </a:cxn>
                <a:cxn ang="0">
                  <a:pos x="0" y="177"/>
                </a:cxn>
                <a:cxn ang="0">
                  <a:pos x="3" y="186"/>
                </a:cxn>
                <a:cxn ang="0">
                  <a:pos x="8" y="194"/>
                </a:cxn>
                <a:cxn ang="0">
                  <a:pos x="26" y="212"/>
                </a:cxn>
                <a:cxn ang="0">
                  <a:pos x="47" y="230"/>
                </a:cxn>
                <a:cxn ang="0">
                  <a:pos x="74" y="242"/>
                </a:cxn>
                <a:cxn ang="0">
                  <a:pos x="100" y="253"/>
                </a:cxn>
                <a:cxn ang="0">
                  <a:pos x="100" y="253"/>
                </a:cxn>
                <a:cxn ang="0">
                  <a:pos x="83" y="239"/>
                </a:cxn>
                <a:cxn ang="0">
                  <a:pos x="65" y="227"/>
                </a:cxn>
                <a:cxn ang="0">
                  <a:pos x="50" y="209"/>
                </a:cxn>
                <a:cxn ang="0">
                  <a:pos x="44" y="203"/>
                </a:cxn>
                <a:cxn ang="0">
                  <a:pos x="41" y="194"/>
                </a:cxn>
                <a:cxn ang="0">
                  <a:pos x="41" y="186"/>
                </a:cxn>
                <a:cxn ang="0">
                  <a:pos x="44" y="180"/>
                </a:cxn>
                <a:cxn ang="0">
                  <a:pos x="50" y="177"/>
                </a:cxn>
                <a:cxn ang="0">
                  <a:pos x="62" y="171"/>
                </a:cxn>
                <a:cxn ang="0">
                  <a:pos x="80" y="168"/>
                </a:cxn>
                <a:cxn ang="0">
                  <a:pos x="100" y="168"/>
                </a:cxn>
                <a:cxn ang="0">
                  <a:pos x="100" y="168"/>
                </a:cxn>
                <a:cxn ang="0">
                  <a:pos x="124" y="168"/>
                </a:cxn>
                <a:cxn ang="0">
                  <a:pos x="145" y="165"/>
                </a:cxn>
                <a:cxn ang="0">
                  <a:pos x="163" y="156"/>
                </a:cxn>
                <a:cxn ang="0">
                  <a:pos x="174" y="147"/>
                </a:cxn>
                <a:cxn ang="0">
                  <a:pos x="183" y="136"/>
                </a:cxn>
                <a:cxn ang="0">
                  <a:pos x="192" y="124"/>
                </a:cxn>
                <a:cxn ang="0">
                  <a:pos x="195" y="109"/>
                </a:cxn>
                <a:cxn ang="0">
                  <a:pos x="201" y="97"/>
                </a:cxn>
                <a:cxn ang="0">
                  <a:pos x="201" y="68"/>
                </a:cxn>
                <a:cxn ang="0">
                  <a:pos x="198" y="44"/>
                </a:cxn>
                <a:cxn ang="0">
                  <a:pos x="195" y="21"/>
                </a:cxn>
                <a:cxn ang="0">
                  <a:pos x="195" y="21"/>
                </a:cxn>
                <a:cxn ang="0">
                  <a:pos x="174" y="12"/>
                </a:cxn>
                <a:cxn ang="0">
                  <a:pos x="136" y="3"/>
                </a:cxn>
                <a:cxn ang="0">
                  <a:pos x="118" y="0"/>
                </a:cxn>
                <a:cxn ang="0">
                  <a:pos x="103" y="0"/>
                </a:cxn>
                <a:cxn ang="0">
                  <a:pos x="97" y="3"/>
                </a:cxn>
                <a:cxn ang="0">
                  <a:pos x="97" y="9"/>
                </a:cxn>
                <a:cxn ang="0">
                  <a:pos x="97" y="15"/>
                </a:cxn>
                <a:cxn ang="0">
                  <a:pos x="100" y="23"/>
                </a:cxn>
                <a:cxn ang="0">
                  <a:pos x="100" y="23"/>
                </a:cxn>
              </a:cxnLst>
              <a:rect l="0" t="0" r="r" b="b"/>
              <a:pathLst>
                <a:path w="201" h="253">
                  <a:moveTo>
                    <a:pt x="100" y="23"/>
                  </a:moveTo>
                  <a:lnTo>
                    <a:pt x="100" y="23"/>
                  </a:lnTo>
                  <a:lnTo>
                    <a:pt x="109" y="35"/>
                  </a:lnTo>
                  <a:lnTo>
                    <a:pt x="115" y="47"/>
                  </a:lnTo>
                  <a:lnTo>
                    <a:pt x="118" y="65"/>
                  </a:lnTo>
                  <a:lnTo>
                    <a:pt x="115" y="82"/>
                  </a:lnTo>
                  <a:lnTo>
                    <a:pt x="112" y="91"/>
                  </a:lnTo>
                  <a:lnTo>
                    <a:pt x="106" y="100"/>
                  </a:lnTo>
                  <a:lnTo>
                    <a:pt x="97" y="106"/>
                  </a:lnTo>
                  <a:lnTo>
                    <a:pt x="85" y="115"/>
                  </a:lnTo>
                  <a:lnTo>
                    <a:pt x="71" y="121"/>
                  </a:lnTo>
                  <a:lnTo>
                    <a:pt x="53" y="130"/>
                  </a:lnTo>
                  <a:lnTo>
                    <a:pt x="53" y="130"/>
                  </a:lnTo>
                  <a:lnTo>
                    <a:pt x="35" y="136"/>
                  </a:lnTo>
                  <a:lnTo>
                    <a:pt x="20" y="141"/>
                  </a:lnTo>
                  <a:lnTo>
                    <a:pt x="11" y="150"/>
                  </a:lnTo>
                  <a:lnTo>
                    <a:pt x="3" y="159"/>
                  </a:lnTo>
                  <a:lnTo>
                    <a:pt x="0" y="168"/>
                  </a:lnTo>
                  <a:lnTo>
                    <a:pt x="0" y="177"/>
                  </a:lnTo>
                  <a:lnTo>
                    <a:pt x="3" y="186"/>
                  </a:lnTo>
                  <a:lnTo>
                    <a:pt x="8" y="194"/>
                  </a:lnTo>
                  <a:lnTo>
                    <a:pt x="26" y="212"/>
                  </a:lnTo>
                  <a:lnTo>
                    <a:pt x="47" y="230"/>
                  </a:lnTo>
                  <a:lnTo>
                    <a:pt x="74" y="242"/>
                  </a:lnTo>
                  <a:lnTo>
                    <a:pt x="100" y="253"/>
                  </a:lnTo>
                  <a:lnTo>
                    <a:pt x="100" y="253"/>
                  </a:lnTo>
                  <a:lnTo>
                    <a:pt x="83" y="239"/>
                  </a:lnTo>
                  <a:lnTo>
                    <a:pt x="65" y="227"/>
                  </a:lnTo>
                  <a:lnTo>
                    <a:pt x="50" y="209"/>
                  </a:lnTo>
                  <a:lnTo>
                    <a:pt x="44" y="203"/>
                  </a:lnTo>
                  <a:lnTo>
                    <a:pt x="41" y="194"/>
                  </a:lnTo>
                  <a:lnTo>
                    <a:pt x="41" y="186"/>
                  </a:lnTo>
                  <a:lnTo>
                    <a:pt x="44" y="180"/>
                  </a:lnTo>
                  <a:lnTo>
                    <a:pt x="50" y="177"/>
                  </a:lnTo>
                  <a:lnTo>
                    <a:pt x="62" y="171"/>
                  </a:lnTo>
                  <a:lnTo>
                    <a:pt x="80" y="168"/>
                  </a:lnTo>
                  <a:lnTo>
                    <a:pt x="100" y="168"/>
                  </a:lnTo>
                  <a:lnTo>
                    <a:pt x="100" y="168"/>
                  </a:lnTo>
                  <a:lnTo>
                    <a:pt x="124" y="168"/>
                  </a:lnTo>
                  <a:lnTo>
                    <a:pt x="145" y="165"/>
                  </a:lnTo>
                  <a:lnTo>
                    <a:pt x="163" y="156"/>
                  </a:lnTo>
                  <a:lnTo>
                    <a:pt x="174" y="147"/>
                  </a:lnTo>
                  <a:lnTo>
                    <a:pt x="183" y="136"/>
                  </a:lnTo>
                  <a:lnTo>
                    <a:pt x="192" y="124"/>
                  </a:lnTo>
                  <a:lnTo>
                    <a:pt x="195" y="109"/>
                  </a:lnTo>
                  <a:lnTo>
                    <a:pt x="201" y="97"/>
                  </a:lnTo>
                  <a:lnTo>
                    <a:pt x="201" y="68"/>
                  </a:lnTo>
                  <a:lnTo>
                    <a:pt x="198" y="44"/>
                  </a:lnTo>
                  <a:lnTo>
                    <a:pt x="195" y="21"/>
                  </a:lnTo>
                  <a:lnTo>
                    <a:pt x="195" y="21"/>
                  </a:lnTo>
                  <a:lnTo>
                    <a:pt x="174" y="12"/>
                  </a:lnTo>
                  <a:lnTo>
                    <a:pt x="136" y="3"/>
                  </a:lnTo>
                  <a:lnTo>
                    <a:pt x="118" y="0"/>
                  </a:lnTo>
                  <a:lnTo>
                    <a:pt x="103" y="0"/>
                  </a:lnTo>
                  <a:lnTo>
                    <a:pt x="97" y="3"/>
                  </a:lnTo>
                  <a:lnTo>
                    <a:pt x="97" y="9"/>
                  </a:lnTo>
                  <a:lnTo>
                    <a:pt x="97" y="15"/>
                  </a:lnTo>
                  <a:lnTo>
                    <a:pt x="100" y="23"/>
                  </a:lnTo>
                  <a:lnTo>
                    <a:pt x="100" y="23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4217" y="2721"/>
              <a:ext cx="332" cy="431"/>
            </a:xfrm>
            <a:custGeom>
              <a:avLst/>
              <a:gdLst/>
              <a:ahLst/>
              <a:cxnLst>
                <a:cxn ang="0">
                  <a:pos x="136" y="92"/>
                </a:cxn>
                <a:cxn ang="0">
                  <a:pos x="142" y="124"/>
                </a:cxn>
                <a:cxn ang="0">
                  <a:pos x="139" y="163"/>
                </a:cxn>
                <a:cxn ang="0">
                  <a:pos x="124" y="201"/>
                </a:cxn>
                <a:cxn ang="0">
                  <a:pos x="106" y="213"/>
                </a:cxn>
                <a:cxn ang="0">
                  <a:pos x="86" y="227"/>
                </a:cxn>
                <a:cxn ang="0">
                  <a:pos x="50" y="257"/>
                </a:cxn>
                <a:cxn ang="0">
                  <a:pos x="26" y="292"/>
                </a:cxn>
                <a:cxn ang="0">
                  <a:pos x="23" y="316"/>
                </a:cxn>
                <a:cxn ang="0">
                  <a:pos x="26" y="328"/>
                </a:cxn>
                <a:cxn ang="0">
                  <a:pos x="32" y="334"/>
                </a:cxn>
                <a:cxn ang="0">
                  <a:pos x="65" y="372"/>
                </a:cxn>
                <a:cxn ang="0">
                  <a:pos x="71" y="392"/>
                </a:cxn>
                <a:cxn ang="0">
                  <a:pos x="59" y="407"/>
                </a:cxn>
                <a:cxn ang="0">
                  <a:pos x="44" y="407"/>
                </a:cxn>
                <a:cxn ang="0">
                  <a:pos x="18" y="401"/>
                </a:cxn>
                <a:cxn ang="0">
                  <a:pos x="9" y="390"/>
                </a:cxn>
                <a:cxn ang="0">
                  <a:pos x="15" y="378"/>
                </a:cxn>
                <a:cxn ang="0">
                  <a:pos x="29" y="366"/>
                </a:cxn>
                <a:cxn ang="0">
                  <a:pos x="23" y="369"/>
                </a:cxn>
                <a:cxn ang="0">
                  <a:pos x="3" y="384"/>
                </a:cxn>
                <a:cxn ang="0">
                  <a:pos x="6" y="401"/>
                </a:cxn>
                <a:cxn ang="0">
                  <a:pos x="15" y="413"/>
                </a:cxn>
                <a:cxn ang="0">
                  <a:pos x="35" y="425"/>
                </a:cxn>
                <a:cxn ang="0">
                  <a:pos x="98" y="431"/>
                </a:cxn>
                <a:cxn ang="0">
                  <a:pos x="160" y="419"/>
                </a:cxn>
                <a:cxn ang="0">
                  <a:pos x="192" y="401"/>
                </a:cxn>
                <a:cxn ang="0">
                  <a:pos x="201" y="384"/>
                </a:cxn>
                <a:cxn ang="0">
                  <a:pos x="201" y="375"/>
                </a:cxn>
                <a:cxn ang="0">
                  <a:pos x="195" y="342"/>
                </a:cxn>
                <a:cxn ang="0">
                  <a:pos x="201" y="319"/>
                </a:cxn>
                <a:cxn ang="0">
                  <a:pos x="216" y="304"/>
                </a:cxn>
                <a:cxn ang="0">
                  <a:pos x="237" y="301"/>
                </a:cxn>
                <a:cxn ang="0">
                  <a:pos x="249" y="298"/>
                </a:cxn>
                <a:cxn ang="0">
                  <a:pos x="281" y="280"/>
                </a:cxn>
                <a:cxn ang="0">
                  <a:pos x="311" y="254"/>
                </a:cxn>
                <a:cxn ang="0">
                  <a:pos x="329" y="216"/>
                </a:cxn>
                <a:cxn ang="0">
                  <a:pos x="332" y="198"/>
                </a:cxn>
                <a:cxn ang="0">
                  <a:pos x="320" y="104"/>
                </a:cxn>
                <a:cxn ang="0">
                  <a:pos x="305" y="56"/>
                </a:cxn>
                <a:cxn ang="0">
                  <a:pos x="275" y="24"/>
                </a:cxn>
                <a:cxn ang="0">
                  <a:pos x="258" y="12"/>
                </a:cxn>
                <a:cxn ang="0">
                  <a:pos x="204" y="0"/>
                </a:cxn>
                <a:cxn ang="0">
                  <a:pos x="166" y="3"/>
                </a:cxn>
                <a:cxn ang="0">
                  <a:pos x="148" y="18"/>
                </a:cxn>
                <a:cxn ang="0">
                  <a:pos x="136" y="39"/>
                </a:cxn>
                <a:cxn ang="0">
                  <a:pos x="133" y="71"/>
                </a:cxn>
                <a:cxn ang="0">
                  <a:pos x="136" y="92"/>
                </a:cxn>
              </a:cxnLst>
              <a:rect l="0" t="0" r="r" b="b"/>
              <a:pathLst>
                <a:path w="332" h="431">
                  <a:moveTo>
                    <a:pt x="136" y="92"/>
                  </a:moveTo>
                  <a:lnTo>
                    <a:pt x="136" y="92"/>
                  </a:lnTo>
                  <a:lnTo>
                    <a:pt x="139" y="107"/>
                  </a:lnTo>
                  <a:lnTo>
                    <a:pt x="142" y="124"/>
                  </a:lnTo>
                  <a:lnTo>
                    <a:pt x="142" y="142"/>
                  </a:lnTo>
                  <a:lnTo>
                    <a:pt x="139" y="163"/>
                  </a:lnTo>
                  <a:lnTo>
                    <a:pt x="133" y="183"/>
                  </a:lnTo>
                  <a:lnTo>
                    <a:pt x="124" y="201"/>
                  </a:lnTo>
                  <a:lnTo>
                    <a:pt x="115" y="207"/>
                  </a:lnTo>
                  <a:lnTo>
                    <a:pt x="106" y="213"/>
                  </a:lnTo>
                  <a:lnTo>
                    <a:pt x="106" y="213"/>
                  </a:lnTo>
                  <a:lnTo>
                    <a:pt x="86" y="227"/>
                  </a:lnTo>
                  <a:lnTo>
                    <a:pt x="68" y="242"/>
                  </a:lnTo>
                  <a:lnTo>
                    <a:pt x="50" y="257"/>
                  </a:lnTo>
                  <a:lnTo>
                    <a:pt x="35" y="275"/>
                  </a:lnTo>
                  <a:lnTo>
                    <a:pt x="26" y="292"/>
                  </a:lnTo>
                  <a:lnTo>
                    <a:pt x="23" y="307"/>
                  </a:lnTo>
                  <a:lnTo>
                    <a:pt x="23" y="316"/>
                  </a:lnTo>
                  <a:lnTo>
                    <a:pt x="23" y="322"/>
                  </a:lnTo>
                  <a:lnTo>
                    <a:pt x="26" y="328"/>
                  </a:lnTo>
                  <a:lnTo>
                    <a:pt x="32" y="334"/>
                  </a:lnTo>
                  <a:lnTo>
                    <a:pt x="32" y="334"/>
                  </a:lnTo>
                  <a:lnTo>
                    <a:pt x="56" y="360"/>
                  </a:lnTo>
                  <a:lnTo>
                    <a:pt x="65" y="372"/>
                  </a:lnTo>
                  <a:lnTo>
                    <a:pt x="71" y="384"/>
                  </a:lnTo>
                  <a:lnTo>
                    <a:pt x="71" y="392"/>
                  </a:lnTo>
                  <a:lnTo>
                    <a:pt x="68" y="401"/>
                  </a:lnTo>
                  <a:lnTo>
                    <a:pt x="59" y="407"/>
                  </a:lnTo>
                  <a:lnTo>
                    <a:pt x="44" y="407"/>
                  </a:lnTo>
                  <a:lnTo>
                    <a:pt x="44" y="407"/>
                  </a:lnTo>
                  <a:lnTo>
                    <a:pt x="26" y="404"/>
                  </a:lnTo>
                  <a:lnTo>
                    <a:pt x="18" y="401"/>
                  </a:lnTo>
                  <a:lnTo>
                    <a:pt x="9" y="395"/>
                  </a:lnTo>
                  <a:lnTo>
                    <a:pt x="9" y="390"/>
                  </a:lnTo>
                  <a:lnTo>
                    <a:pt x="9" y="384"/>
                  </a:lnTo>
                  <a:lnTo>
                    <a:pt x="15" y="378"/>
                  </a:lnTo>
                  <a:lnTo>
                    <a:pt x="21" y="372"/>
                  </a:lnTo>
                  <a:lnTo>
                    <a:pt x="29" y="366"/>
                  </a:lnTo>
                  <a:lnTo>
                    <a:pt x="29" y="366"/>
                  </a:lnTo>
                  <a:lnTo>
                    <a:pt x="23" y="369"/>
                  </a:lnTo>
                  <a:lnTo>
                    <a:pt x="9" y="378"/>
                  </a:lnTo>
                  <a:lnTo>
                    <a:pt x="3" y="384"/>
                  </a:lnTo>
                  <a:lnTo>
                    <a:pt x="0" y="390"/>
                  </a:lnTo>
                  <a:lnTo>
                    <a:pt x="6" y="401"/>
                  </a:lnTo>
                  <a:lnTo>
                    <a:pt x="15" y="413"/>
                  </a:lnTo>
                  <a:lnTo>
                    <a:pt x="15" y="413"/>
                  </a:lnTo>
                  <a:lnTo>
                    <a:pt x="23" y="419"/>
                  </a:lnTo>
                  <a:lnTo>
                    <a:pt x="35" y="425"/>
                  </a:lnTo>
                  <a:lnTo>
                    <a:pt x="65" y="431"/>
                  </a:lnTo>
                  <a:lnTo>
                    <a:pt x="98" y="431"/>
                  </a:lnTo>
                  <a:lnTo>
                    <a:pt x="130" y="428"/>
                  </a:lnTo>
                  <a:lnTo>
                    <a:pt x="160" y="419"/>
                  </a:lnTo>
                  <a:lnTo>
                    <a:pt x="183" y="407"/>
                  </a:lnTo>
                  <a:lnTo>
                    <a:pt x="192" y="401"/>
                  </a:lnTo>
                  <a:lnTo>
                    <a:pt x="198" y="392"/>
                  </a:lnTo>
                  <a:lnTo>
                    <a:pt x="201" y="384"/>
                  </a:lnTo>
                  <a:lnTo>
                    <a:pt x="201" y="375"/>
                  </a:lnTo>
                  <a:lnTo>
                    <a:pt x="201" y="375"/>
                  </a:lnTo>
                  <a:lnTo>
                    <a:pt x="195" y="357"/>
                  </a:lnTo>
                  <a:lnTo>
                    <a:pt x="195" y="342"/>
                  </a:lnTo>
                  <a:lnTo>
                    <a:pt x="198" y="331"/>
                  </a:lnTo>
                  <a:lnTo>
                    <a:pt x="201" y="319"/>
                  </a:lnTo>
                  <a:lnTo>
                    <a:pt x="207" y="310"/>
                  </a:lnTo>
                  <a:lnTo>
                    <a:pt x="216" y="304"/>
                  </a:lnTo>
                  <a:lnTo>
                    <a:pt x="225" y="301"/>
                  </a:lnTo>
                  <a:lnTo>
                    <a:pt x="237" y="301"/>
                  </a:lnTo>
                  <a:lnTo>
                    <a:pt x="237" y="301"/>
                  </a:lnTo>
                  <a:lnTo>
                    <a:pt x="249" y="298"/>
                  </a:lnTo>
                  <a:lnTo>
                    <a:pt x="264" y="292"/>
                  </a:lnTo>
                  <a:lnTo>
                    <a:pt x="281" y="280"/>
                  </a:lnTo>
                  <a:lnTo>
                    <a:pt x="296" y="269"/>
                  </a:lnTo>
                  <a:lnTo>
                    <a:pt x="311" y="254"/>
                  </a:lnTo>
                  <a:lnTo>
                    <a:pt x="323" y="236"/>
                  </a:lnTo>
                  <a:lnTo>
                    <a:pt x="329" y="216"/>
                  </a:lnTo>
                  <a:lnTo>
                    <a:pt x="332" y="198"/>
                  </a:lnTo>
                  <a:lnTo>
                    <a:pt x="332" y="198"/>
                  </a:lnTo>
                  <a:lnTo>
                    <a:pt x="326" y="154"/>
                  </a:lnTo>
                  <a:lnTo>
                    <a:pt x="320" y="104"/>
                  </a:lnTo>
                  <a:lnTo>
                    <a:pt x="314" y="80"/>
                  </a:lnTo>
                  <a:lnTo>
                    <a:pt x="305" y="56"/>
                  </a:lnTo>
                  <a:lnTo>
                    <a:pt x="293" y="39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58" y="12"/>
                  </a:lnTo>
                  <a:lnTo>
                    <a:pt x="231" y="3"/>
                  </a:lnTo>
                  <a:lnTo>
                    <a:pt x="204" y="0"/>
                  </a:lnTo>
                  <a:lnTo>
                    <a:pt x="178" y="0"/>
                  </a:lnTo>
                  <a:lnTo>
                    <a:pt x="166" y="3"/>
                  </a:lnTo>
                  <a:lnTo>
                    <a:pt x="157" y="9"/>
                  </a:lnTo>
                  <a:lnTo>
                    <a:pt x="148" y="18"/>
                  </a:lnTo>
                  <a:lnTo>
                    <a:pt x="139" y="27"/>
                  </a:lnTo>
                  <a:lnTo>
                    <a:pt x="136" y="39"/>
                  </a:lnTo>
                  <a:lnTo>
                    <a:pt x="133" y="53"/>
                  </a:lnTo>
                  <a:lnTo>
                    <a:pt x="133" y="71"/>
                  </a:lnTo>
                  <a:lnTo>
                    <a:pt x="136" y="92"/>
                  </a:lnTo>
                  <a:lnTo>
                    <a:pt x="136" y="9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2"/>
            <p:cNvSpPr>
              <a:spLocks/>
            </p:cNvSpPr>
            <p:nvPr/>
          </p:nvSpPr>
          <p:spPr bwMode="auto">
            <a:xfrm>
              <a:off x="4395" y="2418"/>
              <a:ext cx="355" cy="578"/>
            </a:xfrm>
            <a:custGeom>
              <a:avLst/>
              <a:gdLst/>
              <a:ahLst/>
              <a:cxnLst>
                <a:cxn ang="0">
                  <a:pos x="106" y="11"/>
                </a:cxn>
                <a:cxn ang="0">
                  <a:pos x="130" y="0"/>
                </a:cxn>
                <a:cxn ang="0">
                  <a:pos x="157" y="0"/>
                </a:cxn>
                <a:cxn ang="0">
                  <a:pos x="192" y="14"/>
                </a:cxn>
                <a:cxn ang="0">
                  <a:pos x="213" y="29"/>
                </a:cxn>
                <a:cxn ang="0">
                  <a:pos x="251" y="70"/>
                </a:cxn>
                <a:cxn ang="0">
                  <a:pos x="278" y="118"/>
                </a:cxn>
                <a:cxn ang="0">
                  <a:pos x="281" y="153"/>
                </a:cxn>
                <a:cxn ang="0">
                  <a:pos x="275" y="177"/>
                </a:cxn>
                <a:cxn ang="0">
                  <a:pos x="266" y="188"/>
                </a:cxn>
                <a:cxn ang="0">
                  <a:pos x="246" y="224"/>
                </a:cxn>
                <a:cxn ang="0">
                  <a:pos x="246" y="253"/>
                </a:cxn>
                <a:cxn ang="0">
                  <a:pos x="263" y="271"/>
                </a:cxn>
                <a:cxn ang="0">
                  <a:pos x="296" y="280"/>
                </a:cxn>
                <a:cxn ang="0">
                  <a:pos x="314" y="283"/>
                </a:cxn>
                <a:cxn ang="0">
                  <a:pos x="343" y="295"/>
                </a:cxn>
                <a:cxn ang="0">
                  <a:pos x="355" y="315"/>
                </a:cxn>
                <a:cxn ang="0">
                  <a:pos x="352" y="324"/>
                </a:cxn>
                <a:cxn ang="0">
                  <a:pos x="317" y="348"/>
                </a:cxn>
                <a:cxn ang="0">
                  <a:pos x="326" y="342"/>
                </a:cxn>
                <a:cxn ang="0">
                  <a:pos x="343" y="315"/>
                </a:cxn>
                <a:cxn ang="0">
                  <a:pos x="340" y="303"/>
                </a:cxn>
                <a:cxn ang="0">
                  <a:pos x="317" y="297"/>
                </a:cxn>
                <a:cxn ang="0">
                  <a:pos x="257" y="295"/>
                </a:cxn>
                <a:cxn ang="0">
                  <a:pos x="228" y="283"/>
                </a:cxn>
                <a:cxn ang="0">
                  <a:pos x="228" y="283"/>
                </a:cxn>
                <a:cxn ang="0">
                  <a:pos x="225" y="289"/>
                </a:cxn>
                <a:cxn ang="0">
                  <a:pos x="228" y="300"/>
                </a:cxn>
                <a:cxn ang="0">
                  <a:pos x="237" y="312"/>
                </a:cxn>
                <a:cxn ang="0">
                  <a:pos x="249" y="327"/>
                </a:cxn>
                <a:cxn ang="0">
                  <a:pos x="251" y="339"/>
                </a:cxn>
                <a:cxn ang="0">
                  <a:pos x="251" y="371"/>
                </a:cxn>
                <a:cxn ang="0">
                  <a:pos x="246" y="386"/>
                </a:cxn>
                <a:cxn ang="0">
                  <a:pos x="222" y="433"/>
                </a:cxn>
                <a:cxn ang="0">
                  <a:pos x="216" y="451"/>
                </a:cxn>
                <a:cxn ang="0">
                  <a:pos x="210" y="468"/>
                </a:cxn>
                <a:cxn ang="0">
                  <a:pos x="192" y="498"/>
                </a:cxn>
                <a:cxn ang="0">
                  <a:pos x="189" y="516"/>
                </a:cxn>
                <a:cxn ang="0">
                  <a:pos x="192" y="533"/>
                </a:cxn>
                <a:cxn ang="0">
                  <a:pos x="201" y="551"/>
                </a:cxn>
                <a:cxn ang="0">
                  <a:pos x="216" y="560"/>
                </a:cxn>
                <a:cxn ang="0">
                  <a:pos x="216" y="569"/>
                </a:cxn>
                <a:cxn ang="0">
                  <a:pos x="222" y="572"/>
                </a:cxn>
                <a:cxn ang="0">
                  <a:pos x="228" y="578"/>
                </a:cxn>
                <a:cxn ang="0">
                  <a:pos x="189" y="575"/>
                </a:cxn>
                <a:cxn ang="0">
                  <a:pos x="160" y="560"/>
                </a:cxn>
                <a:cxn ang="0">
                  <a:pos x="142" y="545"/>
                </a:cxn>
                <a:cxn ang="0">
                  <a:pos x="118" y="507"/>
                </a:cxn>
                <a:cxn ang="0">
                  <a:pos x="103" y="468"/>
                </a:cxn>
                <a:cxn ang="0">
                  <a:pos x="94" y="424"/>
                </a:cxn>
                <a:cxn ang="0">
                  <a:pos x="94" y="401"/>
                </a:cxn>
                <a:cxn ang="0">
                  <a:pos x="94" y="324"/>
                </a:cxn>
                <a:cxn ang="0">
                  <a:pos x="88" y="289"/>
                </a:cxn>
                <a:cxn ang="0">
                  <a:pos x="68" y="259"/>
                </a:cxn>
                <a:cxn ang="0">
                  <a:pos x="47" y="244"/>
                </a:cxn>
                <a:cxn ang="0">
                  <a:pos x="17" y="209"/>
                </a:cxn>
                <a:cxn ang="0">
                  <a:pos x="3" y="174"/>
                </a:cxn>
                <a:cxn ang="0">
                  <a:pos x="3" y="144"/>
                </a:cxn>
                <a:cxn ang="0">
                  <a:pos x="8" y="129"/>
                </a:cxn>
                <a:cxn ang="0">
                  <a:pos x="59" y="59"/>
                </a:cxn>
                <a:cxn ang="0">
                  <a:pos x="100" y="14"/>
                </a:cxn>
                <a:cxn ang="0">
                  <a:pos x="106" y="11"/>
                </a:cxn>
              </a:cxnLst>
              <a:rect l="0" t="0" r="r" b="b"/>
              <a:pathLst>
                <a:path w="355" h="578">
                  <a:moveTo>
                    <a:pt x="106" y="11"/>
                  </a:moveTo>
                  <a:lnTo>
                    <a:pt x="106" y="11"/>
                  </a:lnTo>
                  <a:lnTo>
                    <a:pt x="112" y="6"/>
                  </a:lnTo>
                  <a:lnTo>
                    <a:pt x="130" y="0"/>
                  </a:lnTo>
                  <a:lnTo>
                    <a:pt x="142" y="0"/>
                  </a:lnTo>
                  <a:lnTo>
                    <a:pt x="157" y="0"/>
                  </a:lnTo>
                  <a:lnTo>
                    <a:pt x="174" y="6"/>
                  </a:lnTo>
                  <a:lnTo>
                    <a:pt x="192" y="14"/>
                  </a:lnTo>
                  <a:lnTo>
                    <a:pt x="192" y="14"/>
                  </a:lnTo>
                  <a:lnTo>
                    <a:pt x="213" y="29"/>
                  </a:lnTo>
                  <a:lnTo>
                    <a:pt x="234" y="47"/>
                  </a:lnTo>
                  <a:lnTo>
                    <a:pt x="251" y="70"/>
                  </a:lnTo>
                  <a:lnTo>
                    <a:pt x="266" y="94"/>
                  </a:lnTo>
                  <a:lnTo>
                    <a:pt x="278" y="118"/>
                  </a:lnTo>
                  <a:lnTo>
                    <a:pt x="281" y="141"/>
                  </a:lnTo>
                  <a:lnTo>
                    <a:pt x="281" y="153"/>
                  </a:lnTo>
                  <a:lnTo>
                    <a:pt x="278" y="165"/>
                  </a:lnTo>
                  <a:lnTo>
                    <a:pt x="275" y="177"/>
                  </a:lnTo>
                  <a:lnTo>
                    <a:pt x="266" y="188"/>
                  </a:lnTo>
                  <a:lnTo>
                    <a:pt x="266" y="188"/>
                  </a:lnTo>
                  <a:lnTo>
                    <a:pt x="254" y="206"/>
                  </a:lnTo>
                  <a:lnTo>
                    <a:pt x="246" y="224"/>
                  </a:lnTo>
                  <a:lnTo>
                    <a:pt x="246" y="239"/>
                  </a:lnTo>
                  <a:lnTo>
                    <a:pt x="246" y="253"/>
                  </a:lnTo>
                  <a:lnTo>
                    <a:pt x="254" y="262"/>
                  </a:lnTo>
                  <a:lnTo>
                    <a:pt x="263" y="271"/>
                  </a:lnTo>
                  <a:lnTo>
                    <a:pt x="278" y="277"/>
                  </a:lnTo>
                  <a:lnTo>
                    <a:pt x="296" y="280"/>
                  </a:lnTo>
                  <a:lnTo>
                    <a:pt x="296" y="280"/>
                  </a:lnTo>
                  <a:lnTo>
                    <a:pt x="314" y="283"/>
                  </a:lnTo>
                  <a:lnTo>
                    <a:pt x="331" y="289"/>
                  </a:lnTo>
                  <a:lnTo>
                    <a:pt x="343" y="295"/>
                  </a:lnTo>
                  <a:lnTo>
                    <a:pt x="352" y="303"/>
                  </a:lnTo>
                  <a:lnTo>
                    <a:pt x="355" y="315"/>
                  </a:lnTo>
                  <a:lnTo>
                    <a:pt x="355" y="318"/>
                  </a:lnTo>
                  <a:lnTo>
                    <a:pt x="352" y="324"/>
                  </a:lnTo>
                  <a:lnTo>
                    <a:pt x="340" y="336"/>
                  </a:lnTo>
                  <a:lnTo>
                    <a:pt x="317" y="348"/>
                  </a:lnTo>
                  <a:lnTo>
                    <a:pt x="317" y="348"/>
                  </a:lnTo>
                  <a:lnTo>
                    <a:pt x="326" y="342"/>
                  </a:lnTo>
                  <a:lnTo>
                    <a:pt x="340" y="324"/>
                  </a:lnTo>
                  <a:lnTo>
                    <a:pt x="343" y="315"/>
                  </a:lnTo>
                  <a:lnTo>
                    <a:pt x="343" y="306"/>
                  </a:lnTo>
                  <a:lnTo>
                    <a:pt x="340" y="303"/>
                  </a:lnTo>
                  <a:lnTo>
                    <a:pt x="334" y="300"/>
                  </a:lnTo>
                  <a:lnTo>
                    <a:pt x="317" y="297"/>
                  </a:lnTo>
                  <a:lnTo>
                    <a:pt x="317" y="297"/>
                  </a:lnTo>
                  <a:lnTo>
                    <a:pt x="257" y="295"/>
                  </a:lnTo>
                  <a:lnTo>
                    <a:pt x="243" y="292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5" y="283"/>
                  </a:lnTo>
                  <a:lnTo>
                    <a:pt x="225" y="289"/>
                  </a:lnTo>
                  <a:lnTo>
                    <a:pt x="228" y="300"/>
                  </a:lnTo>
                  <a:lnTo>
                    <a:pt x="228" y="300"/>
                  </a:lnTo>
                  <a:lnTo>
                    <a:pt x="231" y="306"/>
                  </a:lnTo>
                  <a:lnTo>
                    <a:pt x="237" y="312"/>
                  </a:lnTo>
                  <a:lnTo>
                    <a:pt x="243" y="321"/>
                  </a:lnTo>
                  <a:lnTo>
                    <a:pt x="249" y="327"/>
                  </a:lnTo>
                  <a:lnTo>
                    <a:pt x="249" y="327"/>
                  </a:lnTo>
                  <a:lnTo>
                    <a:pt x="251" y="339"/>
                  </a:lnTo>
                  <a:lnTo>
                    <a:pt x="254" y="351"/>
                  </a:lnTo>
                  <a:lnTo>
                    <a:pt x="251" y="371"/>
                  </a:lnTo>
                  <a:lnTo>
                    <a:pt x="251" y="371"/>
                  </a:lnTo>
                  <a:lnTo>
                    <a:pt x="246" y="386"/>
                  </a:lnTo>
                  <a:lnTo>
                    <a:pt x="237" y="404"/>
                  </a:lnTo>
                  <a:lnTo>
                    <a:pt x="222" y="433"/>
                  </a:lnTo>
                  <a:lnTo>
                    <a:pt x="222" y="433"/>
                  </a:lnTo>
                  <a:lnTo>
                    <a:pt x="216" y="451"/>
                  </a:lnTo>
                  <a:lnTo>
                    <a:pt x="210" y="468"/>
                  </a:lnTo>
                  <a:lnTo>
                    <a:pt x="210" y="468"/>
                  </a:lnTo>
                  <a:lnTo>
                    <a:pt x="201" y="483"/>
                  </a:lnTo>
                  <a:lnTo>
                    <a:pt x="192" y="498"/>
                  </a:lnTo>
                  <a:lnTo>
                    <a:pt x="192" y="498"/>
                  </a:lnTo>
                  <a:lnTo>
                    <a:pt x="189" y="516"/>
                  </a:lnTo>
                  <a:lnTo>
                    <a:pt x="189" y="524"/>
                  </a:lnTo>
                  <a:lnTo>
                    <a:pt x="192" y="533"/>
                  </a:lnTo>
                  <a:lnTo>
                    <a:pt x="192" y="533"/>
                  </a:lnTo>
                  <a:lnTo>
                    <a:pt x="201" y="551"/>
                  </a:lnTo>
                  <a:lnTo>
                    <a:pt x="207" y="557"/>
                  </a:lnTo>
                  <a:lnTo>
                    <a:pt x="216" y="560"/>
                  </a:lnTo>
                  <a:lnTo>
                    <a:pt x="216" y="560"/>
                  </a:lnTo>
                  <a:lnTo>
                    <a:pt x="216" y="569"/>
                  </a:lnTo>
                  <a:lnTo>
                    <a:pt x="216" y="569"/>
                  </a:lnTo>
                  <a:lnTo>
                    <a:pt x="222" y="572"/>
                  </a:lnTo>
                  <a:lnTo>
                    <a:pt x="228" y="578"/>
                  </a:lnTo>
                  <a:lnTo>
                    <a:pt x="228" y="578"/>
                  </a:lnTo>
                  <a:lnTo>
                    <a:pt x="207" y="578"/>
                  </a:lnTo>
                  <a:lnTo>
                    <a:pt x="189" y="575"/>
                  </a:lnTo>
                  <a:lnTo>
                    <a:pt x="174" y="572"/>
                  </a:lnTo>
                  <a:lnTo>
                    <a:pt x="160" y="560"/>
                  </a:lnTo>
                  <a:lnTo>
                    <a:pt x="160" y="560"/>
                  </a:lnTo>
                  <a:lnTo>
                    <a:pt x="142" y="545"/>
                  </a:lnTo>
                  <a:lnTo>
                    <a:pt x="130" y="527"/>
                  </a:lnTo>
                  <a:lnTo>
                    <a:pt x="118" y="507"/>
                  </a:lnTo>
                  <a:lnTo>
                    <a:pt x="109" y="489"/>
                  </a:lnTo>
                  <a:lnTo>
                    <a:pt x="103" y="468"/>
                  </a:lnTo>
                  <a:lnTo>
                    <a:pt x="97" y="448"/>
                  </a:lnTo>
                  <a:lnTo>
                    <a:pt x="94" y="424"/>
                  </a:lnTo>
                  <a:lnTo>
                    <a:pt x="94" y="401"/>
                  </a:lnTo>
                  <a:lnTo>
                    <a:pt x="94" y="401"/>
                  </a:lnTo>
                  <a:lnTo>
                    <a:pt x="94" y="365"/>
                  </a:lnTo>
                  <a:lnTo>
                    <a:pt x="94" y="324"/>
                  </a:lnTo>
                  <a:lnTo>
                    <a:pt x="94" y="306"/>
                  </a:lnTo>
                  <a:lnTo>
                    <a:pt x="88" y="289"/>
                  </a:lnTo>
                  <a:lnTo>
                    <a:pt x="80" y="271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47" y="244"/>
                  </a:lnTo>
                  <a:lnTo>
                    <a:pt x="29" y="227"/>
                  </a:lnTo>
                  <a:lnTo>
                    <a:pt x="17" y="209"/>
                  </a:lnTo>
                  <a:lnTo>
                    <a:pt x="8" y="191"/>
                  </a:lnTo>
                  <a:lnTo>
                    <a:pt x="3" y="174"/>
                  </a:lnTo>
                  <a:lnTo>
                    <a:pt x="0" y="159"/>
                  </a:lnTo>
                  <a:lnTo>
                    <a:pt x="3" y="144"/>
                  </a:lnTo>
                  <a:lnTo>
                    <a:pt x="8" y="129"/>
                  </a:lnTo>
                  <a:lnTo>
                    <a:pt x="8" y="129"/>
                  </a:lnTo>
                  <a:lnTo>
                    <a:pt x="29" y="100"/>
                  </a:lnTo>
                  <a:lnTo>
                    <a:pt x="59" y="59"/>
                  </a:lnTo>
                  <a:lnTo>
                    <a:pt x="88" y="26"/>
                  </a:lnTo>
                  <a:lnTo>
                    <a:pt x="100" y="14"/>
                  </a:lnTo>
                  <a:lnTo>
                    <a:pt x="106" y="11"/>
                  </a:lnTo>
                  <a:lnTo>
                    <a:pt x="106" y="11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4451" y="2574"/>
              <a:ext cx="187" cy="451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56" y="15"/>
                </a:cxn>
                <a:cxn ang="0">
                  <a:pos x="56" y="29"/>
                </a:cxn>
                <a:cxn ang="0">
                  <a:pos x="53" y="41"/>
                </a:cxn>
                <a:cxn ang="0">
                  <a:pos x="50" y="50"/>
                </a:cxn>
                <a:cxn ang="0">
                  <a:pos x="35" y="71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15" y="103"/>
                </a:cxn>
                <a:cxn ang="0">
                  <a:pos x="9" y="115"/>
                </a:cxn>
                <a:cxn ang="0">
                  <a:pos x="6" y="139"/>
                </a:cxn>
                <a:cxn ang="0">
                  <a:pos x="3" y="192"/>
                </a:cxn>
                <a:cxn ang="0">
                  <a:pos x="3" y="192"/>
                </a:cxn>
                <a:cxn ang="0">
                  <a:pos x="0" y="209"/>
                </a:cxn>
                <a:cxn ang="0">
                  <a:pos x="3" y="224"/>
                </a:cxn>
                <a:cxn ang="0">
                  <a:pos x="9" y="251"/>
                </a:cxn>
                <a:cxn ang="0">
                  <a:pos x="18" y="277"/>
                </a:cxn>
                <a:cxn ang="0">
                  <a:pos x="30" y="307"/>
                </a:cxn>
                <a:cxn ang="0">
                  <a:pos x="30" y="307"/>
                </a:cxn>
                <a:cxn ang="0">
                  <a:pos x="32" y="321"/>
                </a:cxn>
                <a:cxn ang="0">
                  <a:pos x="32" y="339"/>
                </a:cxn>
                <a:cxn ang="0">
                  <a:pos x="32" y="377"/>
                </a:cxn>
                <a:cxn ang="0">
                  <a:pos x="24" y="448"/>
                </a:cxn>
                <a:cxn ang="0">
                  <a:pos x="24" y="448"/>
                </a:cxn>
                <a:cxn ang="0">
                  <a:pos x="59" y="451"/>
                </a:cxn>
                <a:cxn ang="0">
                  <a:pos x="95" y="448"/>
                </a:cxn>
                <a:cxn ang="0">
                  <a:pos x="166" y="439"/>
                </a:cxn>
                <a:cxn ang="0">
                  <a:pos x="166" y="439"/>
                </a:cxn>
                <a:cxn ang="0">
                  <a:pos x="148" y="413"/>
                </a:cxn>
                <a:cxn ang="0">
                  <a:pos x="139" y="380"/>
                </a:cxn>
                <a:cxn ang="0">
                  <a:pos x="136" y="348"/>
                </a:cxn>
                <a:cxn ang="0">
                  <a:pos x="136" y="315"/>
                </a:cxn>
                <a:cxn ang="0">
                  <a:pos x="136" y="315"/>
                </a:cxn>
                <a:cxn ang="0">
                  <a:pos x="139" y="301"/>
                </a:cxn>
                <a:cxn ang="0">
                  <a:pos x="142" y="292"/>
                </a:cxn>
                <a:cxn ang="0">
                  <a:pos x="148" y="286"/>
                </a:cxn>
                <a:cxn ang="0">
                  <a:pos x="154" y="280"/>
                </a:cxn>
                <a:cxn ang="0">
                  <a:pos x="166" y="271"/>
                </a:cxn>
                <a:cxn ang="0">
                  <a:pos x="175" y="262"/>
                </a:cxn>
                <a:cxn ang="0">
                  <a:pos x="181" y="254"/>
                </a:cxn>
                <a:cxn ang="0">
                  <a:pos x="181" y="254"/>
                </a:cxn>
                <a:cxn ang="0">
                  <a:pos x="187" y="236"/>
                </a:cxn>
                <a:cxn ang="0">
                  <a:pos x="187" y="221"/>
                </a:cxn>
                <a:cxn ang="0">
                  <a:pos x="181" y="206"/>
                </a:cxn>
                <a:cxn ang="0">
                  <a:pos x="172" y="189"/>
                </a:cxn>
                <a:cxn ang="0">
                  <a:pos x="151" y="159"/>
                </a:cxn>
                <a:cxn ang="0">
                  <a:pos x="133" y="133"/>
                </a:cxn>
                <a:cxn ang="0">
                  <a:pos x="133" y="133"/>
                </a:cxn>
                <a:cxn ang="0">
                  <a:pos x="124" y="106"/>
                </a:cxn>
                <a:cxn ang="0">
                  <a:pos x="118" y="80"/>
                </a:cxn>
                <a:cxn ang="0">
                  <a:pos x="121" y="53"/>
                </a:cxn>
                <a:cxn ang="0">
                  <a:pos x="127" y="24"/>
                </a:cxn>
                <a:cxn ang="0">
                  <a:pos x="127" y="24"/>
                </a:cxn>
                <a:cxn ang="0">
                  <a:pos x="89" y="9"/>
                </a:cxn>
                <a:cxn ang="0">
                  <a:pos x="68" y="3"/>
                </a:cxn>
                <a:cxn ang="0">
                  <a:pos x="53" y="3"/>
                </a:cxn>
                <a:cxn ang="0">
                  <a:pos x="50" y="0"/>
                </a:cxn>
              </a:cxnLst>
              <a:rect l="0" t="0" r="r" b="b"/>
              <a:pathLst>
                <a:path w="187" h="451">
                  <a:moveTo>
                    <a:pt x="50" y="0"/>
                  </a:moveTo>
                  <a:lnTo>
                    <a:pt x="50" y="0"/>
                  </a:lnTo>
                  <a:lnTo>
                    <a:pt x="56" y="15"/>
                  </a:lnTo>
                  <a:lnTo>
                    <a:pt x="56" y="29"/>
                  </a:lnTo>
                  <a:lnTo>
                    <a:pt x="53" y="41"/>
                  </a:lnTo>
                  <a:lnTo>
                    <a:pt x="50" y="50"/>
                  </a:lnTo>
                  <a:lnTo>
                    <a:pt x="35" y="7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15" y="103"/>
                  </a:lnTo>
                  <a:lnTo>
                    <a:pt x="9" y="115"/>
                  </a:lnTo>
                  <a:lnTo>
                    <a:pt x="6" y="139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0" y="209"/>
                  </a:lnTo>
                  <a:lnTo>
                    <a:pt x="3" y="224"/>
                  </a:lnTo>
                  <a:lnTo>
                    <a:pt x="9" y="251"/>
                  </a:lnTo>
                  <a:lnTo>
                    <a:pt x="18" y="277"/>
                  </a:lnTo>
                  <a:lnTo>
                    <a:pt x="30" y="307"/>
                  </a:lnTo>
                  <a:lnTo>
                    <a:pt x="30" y="307"/>
                  </a:lnTo>
                  <a:lnTo>
                    <a:pt x="32" y="321"/>
                  </a:lnTo>
                  <a:lnTo>
                    <a:pt x="32" y="339"/>
                  </a:lnTo>
                  <a:lnTo>
                    <a:pt x="32" y="377"/>
                  </a:lnTo>
                  <a:lnTo>
                    <a:pt x="24" y="448"/>
                  </a:lnTo>
                  <a:lnTo>
                    <a:pt x="24" y="448"/>
                  </a:lnTo>
                  <a:lnTo>
                    <a:pt x="59" y="451"/>
                  </a:lnTo>
                  <a:lnTo>
                    <a:pt x="95" y="448"/>
                  </a:lnTo>
                  <a:lnTo>
                    <a:pt x="166" y="439"/>
                  </a:lnTo>
                  <a:lnTo>
                    <a:pt x="166" y="439"/>
                  </a:lnTo>
                  <a:lnTo>
                    <a:pt x="148" y="413"/>
                  </a:lnTo>
                  <a:lnTo>
                    <a:pt x="139" y="380"/>
                  </a:lnTo>
                  <a:lnTo>
                    <a:pt x="136" y="348"/>
                  </a:lnTo>
                  <a:lnTo>
                    <a:pt x="136" y="315"/>
                  </a:lnTo>
                  <a:lnTo>
                    <a:pt x="136" y="315"/>
                  </a:lnTo>
                  <a:lnTo>
                    <a:pt x="139" y="301"/>
                  </a:lnTo>
                  <a:lnTo>
                    <a:pt x="142" y="292"/>
                  </a:lnTo>
                  <a:lnTo>
                    <a:pt x="148" y="286"/>
                  </a:lnTo>
                  <a:lnTo>
                    <a:pt x="154" y="280"/>
                  </a:lnTo>
                  <a:lnTo>
                    <a:pt x="166" y="271"/>
                  </a:lnTo>
                  <a:lnTo>
                    <a:pt x="175" y="262"/>
                  </a:lnTo>
                  <a:lnTo>
                    <a:pt x="181" y="254"/>
                  </a:lnTo>
                  <a:lnTo>
                    <a:pt x="181" y="254"/>
                  </a:lnTo>
                  <a:lnTo>
                    <a:pt x="187" y="236"/>
                  </a:lnTo>
                  <a:lnTo>
                    <a:pt x="187" y="221"/>
                  </a:lnTo>
                  <a:lnTo>
                    <a:pt x="181" y="206"/>
                  </a:lnTo>
                  <a:lnTo>
                    <a:pt x="172" y="189"/>
                  </a:lnTo>
                  <a:lnTo>
                    <a:pt x="151" y="159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24" y="106"/>
                  </a:lnTo>
                  <a:lnTo>
                    <a:pt x="118" y="80"/>
                  </a:lnTo>
                  <a:lnTo>
                    <a:pt x="121" y="53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89" y="9"/>
                  </a:lnTo>
                  <a:lnTo>
                    <a:pt x="68" y="3"/>
                  </a:lnTo>
                  <a:lnTo>
                    <a:pt x="53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>
              <a:off x="4507" y="2721"/>
              <a:ext cx="101" cy="30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4" y="9"/>
                </a:cxn>
                <a:cxn ang="0">
                  <a:pos x="33" y="9"/>
                </a:cxn>
                <a:cxn ang="0">
                  <a:pos x="33" y="9"/>
                </a:cxn>
                <a:cxn ang="0">
                  <a:pos x="39" y="12"/>
                </a:cxn>
                <a:cxn ang="0">
                  <a:pos x="42" y="18"/>
                </a:cxn>
                <a:cxn ang="0">
                  <a:pos x="42" y="18"/>
                </a:cxn>
                <a:cxn ang="0">
                  <a:pos x="45" y="15"/>
                </a:cxn>
                <a:cxn ang="0">
                  <a:pos x="45" y="15"/>
                </a:cxn>
                <a:cxn ang="0">
                  <a:pos x="54" y="12"/>
                </a:cxn>
                <a:cxn ang="0">
                  <a:pos x="54" y="12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8" y="18"/>
                </a:cxn>
                <a:cxn ang="0">
                  <a:pos x="68" y="18"/>
                </a:cxn>
                <a:cxn ang="0">
                  <a:pos x="71" y="9"/>
                </a:cxn>
                <a:cxn ang="0">
                  <a:pos x="74" y="6"/>
                </a:cxn>
                <a:cxn ang="0">
                  <a:pos x="74" y="6"/>
                </a:cxn>
                <a:cxn ang="0">
                  <a:pos x="83" y="6"/>
                </a:cxn>
                <a:cxn ang="0">
                  <a:pos x="86" y="6"/>
                </a:cxn>
                <a:cxn ang="0">
                  <a:pos x="89" y="9"/>
                </a:cxn>
                <a:cxn ang="0">
                  <a:pos x="89" y="9"/>
                </a:cxn>
                <a:cxn ang="0">
                  <a:pos x="92" y="3"/>
                </a:cxn>
                <a:cxn ang="0">
                  <a:pos x="98" y="0"/>
                </a:cxn>
                <a:cxn ang="0">
                  <a:pos x="98" y="0"/>
                </a:cxn>
                <a:cxn ang="0">
                  <a:pos x="95" y="6"/>
                </a:cxn>
                <a:cxn ang="0">
                  <a:pos x="95" y="12"/>
                </a:cxn>
                <a:cxn ang="0">
                  <a:pos x="101" y="18"/>
                </a:cxn>
                <a:cxn ang="0">
                  <a:pos x="101" y="18"/>
                </a:cxn>
                <a:cxn ang="0">
                  <a:pos x="95" y="21"/>
                </a:cxn>
                <a:cxn ang="0">
                  <a:pos x="95" y="21"/>
                </a:cxn>
                <a:cxn ang="0">
                  <a:pos x="86" y="24"/>
                </a:cxn>
                <a:cxn ang="0">
                  <a:pos x="86" y="24"/>
                </a:cxn>
                <a:cxn ang="0">
                  <a:pos x="68" y="27"/>
                </a:cxn>
                <a:cxn ang="0">
                  <a:pos x="51" y="30"/>
                </a:cxn>
                <a:cxn ang="0">
                  <a:pos x="51" y="30"/>
                </a:cxn>
                <a:cxn ang="0">
                  <a:pos x="33" y="30"/>
                </a:cxn>
                <a:cxn ang="0">
                  <a:pos x="12" y="27"/>
                </a:cxn>
                <a:cxn ang="0">
                  <a:pos x="12" y="27"/>
                </a:cxn>
                <a:cxn ang="0">
                  <a:pos x="6" y="27"/>
                </a:cxn>
                <a:cxn ang="0">
                  <a:pos x="0" y="24"/>
                </a:cxn>
                <a:cxn ang="0">
                  <a:pos x="18" y="12"/>
                </a:cxn>
              </a:cxnLst>
              <a:rect l="0" t="0" r="r" b="b"/>
              <a:pathLst>
                <a:path w="101" h="30">
                  <a:moveTo>
                    <a:pt x="18" y="12"/>
                  </a:moveTo>
                  <a:lnTo>
                    <a:pt x="18" y="12"/>
                  </a:lnTo>
                  <a:lnTo>
                    <a:pt x="18" y="12"/>
                  </a:lnTo>
                  <a:lnTo>
                    <a:pt x="24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9" y="12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71" y="9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83" y="6"/>
                  </a:lnTo>
                  <a:lnTo>
                    <a:pt x="86" y="6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92" y="3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5" y="6"/>
                  </a:lnTo>
                  <a:lnTo>
                    <a:pt x="95" y="12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68" y="27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33" y="30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6" y="27"/>
                  </a:lnTo>
                  <a:lnTo>
                    <a:pt x="0" y="24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>
              <a:off x="4522" y="2589"/>
              <a:ext cx="53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15" y="23"/>
                </a:cxn>
                <a:cxn ang="0">
                  <a:pos x="27" y="35"/>
                </a:cxn>
                <a:cxn ang="0">
                  <a:pos x="27" y="35"/>
                </a:cxn>
                <a:cxn ang="0">
                  <a:pos x="36" y="41"/>
                </a:cxn>
                <a:cxn ang="0">
                  <a:pos x="44" y="41"/>
                </a:cxn>
                <a:cxn ang="0">
                  <a:pos x="50" y="38"/>
                </a:cxn>
                <a:cxn ang="0">
                  <a:pos x="53" y="29"/>
                </a:cxn>
                <a:cxn ang="0">
                  <a:pos x="53" y="29"/>
                </a:cxn>
                <a:cxn ang="0">
                  <a:pos x="30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" h="41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15" y="23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36" y="41"/>
                  </a:lnTo>
                  <a:lnTo>
                    <a:pt x="44" y="41"/>
                  </a:lnTo>
                  <a:lnTo>
                    <a:pt x="50" y="38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3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>
              <a:off x="4478" y="2438"/>
              <a:ext cx="151" cy="186"/>
            </a:xfrm>
            <a:custGeom>
              <a:avLst/>
              <a:gdLst/>
              <a:ahLst/>
              <a:cxnLst>
                <a:cxn ang="0">
                  <a:pos x="127" y="12"/>
                </a:cxn>
                <a:cxn ang="0">
                  <a:pos x="127" y="12"/>
                </a:cxn>
                <a:cxn ang="0">
                  <a:pos x="136" y="33"/>
                </a:cxn>
                <a:cxn ang="0">
                  <a:pos x="142" y="53"/>
                </a:cxn>
                <a:cxn ang="0">
                  <a:pos x="142" y="53"/>
                </a:cxn>
                <a:cxn ang="0">
                  <a:pos x="148" y="74"/>
                </a:cxn>
                <a:cxn ang="0">
                  <a:pos x="148" y="74"/>
                </a:cxn>
                <a:cxn ang="0">
                  <a:pos x="151" y="95"/>
                </a:cxn>
                <a:cxn ang="0">
                  <a:pos x="151" y="112"/>
                </a:cxn>
                <a:cxn ang="0">
                  <a:pos x="148" y="130"/>
                </a:cxn>
                <a:cxn ang="0">
                  <a:pos x="142" y="151"/>
                </a:cxn>
                <a:cxn ang="0">
                  <a:pos x="142" y="151"/>
                </a:cxn>
                <a:cxn ang="0">
                  <a:pos x="136" y="171"/>
                </a:cxn>
                <a:cxn ang="0">
                  <a:pos x="130" y="180"/>
                </a:cxn>
                <a:cxn ang="0">
                  <a:pos x="118" y="186"/>
                </a:cxn>
                <a:cxn ang="0">
                  <a:pos x="118" y="186"/>
                </a:cxn>
                <a:cxn ang="0">
                  <a:pos x="103" y="186"/>
                </a:cxn>
                <a:cxn ang="0">
                  <a:pos x="88" y="183"/>
                </a:cxn>
                <a:cxn ang="0">
                  <a:pos x="65" y="174"/>
                </a:cxn>
                <a:cxn ang="0">
                  <a:pos x="65" y="174"/>
                </a:cxn>
                <a:cxn ang="0">
                  <a:pos x="56" y="168"/>
                </a:cxn>
                <a:cxn ang="0">
                  <a:pos x="41" y="157"/>
                </a:cxn>
                <a:cxn ang="0">
                  <a:pos x="29" y="145"/>
                </a:cxn>
                <a:cxn ang="0">
                  <a:pos x="17" y="127"/>
                </a:cxn>
                <a:cxn ang="0">
                  <a:pos x="8" y="109"/>
                </a:cxn>
                <a:cxn ang="0">
                  <a:pos x="3" y="89"/>
                </a:cxn>
                <a:cxn ang="0">
                  <a:pos x="0" y="71"/>
                </a:cxn>
                <a:cxn ang="0">
                  <a:pos x="5" y="53"/>
                </a:cxn>
                <a:cxn ang="0">
                  <a:pos x="5" y="53"/>
                </a:cxn>
                <a:cxn ang="0">
                  <a:pos x="11" y="36"/>
                </a:cxn>
                <a:cxn ang="0">
                  <a:pos x="23" y="21"/>
                </a:cxn>
                <a:cxn ang="0">
                  <a:pos x="38" y="12"/>
                </a:cxn>
                <a:cxn ang="0">
                  <a:pos x="56" y="3"/>
                </a:cxn>
                <a:cxn ang="0">
                  <a:pos x="71" y="0"/>
                </a:cxn>
                <a:cxn ang="0">
                  <a:pos x="88" y="0"/>
                </a:cxn>
                <a:cxn ang="0">
                  <a:pos x="106" y="6"/>
                </a:cxn>
                <a:cxn ang="0">
                  <a:pos x="124" y="15"/>
                </a:cxn>
                <a:cxn ang="0">
                  <a:pos x="124" y="15"/>
                </a:cxn>
                <a:cxn ang="0">
                  <a:pos x="127" y="18"/>
                </a:cxn>
                <a:cxn ang="0">
                  <a:pos x="127" y="12"/>
                </a:cxn>
              </a:cxnLst>
              <a:rect l="0" t="0" r="r" b="b"/>
              <a:pathLst>
                <a:path w="151" h="186">
                  <a:moveTo>
                    <a:pt x="127" y="12"/>
                  </a:moveTo>
                  <a:lnTo>
                    <a:pt x="127" y="12"/>
                  </a:lnTo>
                  <a:lnTo>
                    <a:pt x="136" y="3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51" y="95"/>
                  </a:lnTo>
                  <a:lnTo>
                    <a:pt x="151" y="112"/>
                  </a:lnTo>
                  <a:lnTo>
                    <a:pt x="148" y="130"/>
                  </a:lnTo>
                  <a:lnTo>
                    <a:pt x="142" y="151"/>
                  </a:lnTo>
                  <a:lnTo>
                    <a:pt x="142" y="151"/>
                  </a:lnTo>
                  <a:lnTo>
                    <a:pt x="136" y="171"/>
                  </a:lnTo>
                  <a:lnTo>
                    <a:pt x="130" y="180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03" y="186"/>
                  </a:lnTo>
                  <a:lnTo>
                    <a:pt x="88" y="183"/>
                  </a:lnTo>
                  <a:lnTo>
                    <a:pt x="65" y="174"/>
                  </a:lnTo>
                  <a:lnTo>
                    <a:pt x="65" y="174"/>
                  </a:lnTo>
                  <a:lnTo>
                    <a:pt x="56" y="168"/>
                  </a:lnTo>
                  <a:lnTo>
                    <a:pt x="41" y="157"/>
                  </a:lnTo>
                  <a:lnTo>
                    <a:pt x="29" y="145"/>
                  </a:lnTo>
                  <a:lnTo>
                    <a:pt x="17" y="127"/>
                  </a:lnTo>
                  <a:lnTo>
                    <a:pt x="8" y="109"/>
                  </a:lnTo>
                  <a:lnTo>
                    <a:pt x="3" y="89"/>
                  </a:lnTo>
                  <a:lnTo>
                    <a:pt x="0" y="71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11" y="36"/>
                  </a:lnTo>
                  <a:lnTo>
                    <a:pt x="23" y="21"/>
                  </a:lnTo>
                  <a:lnTo>
                    <a:pt x="38" y="12"/>
                  </a:lnTo>
                  <a:lnTo>
                    <a:pt x="56" y="3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106" y="6"/>
                  </a:lnTo>
                  <a:lnTo>
                    <a:pt x="124" y="15"/>
                  </a:lnTo>
                  <a:lnTo>
                    <a:pt x="124" y="15"/>
                  </a:lnTo>
                  <a:lnTo>
                    <a:pt x="127" y="18"/>
                  </a:lnTo>
                  <a:lnTo>
                    <a:pt x="127" y="12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7"/>
            <p:cNvSpPr>
              <a:spLocks/>
            </p:cNvSpPr>
            <p:nvPr/>
          </p:nvSpPr>
          <p:spPr bwMode="auto">
            <a:xfrm>
              <a:off x="4507" y="2506"/>
              <a:ext cx="68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7"/>
                </a:cxn>
                <a:cxn ang="0">
                  <a:pos x="15" y="15"/>
                </a:cxn>
                <a:cxn ang="0">
                  <a:pos x="24" y="9"/>
                </a:cxn>
                <a:cxn ang="0">
                  <a:pos x="33" y="6"/>
                </a:cxn>
                <a:cxn ang="0">
                  <a:pos x="33" y="6"/>
                </a:cxn>
                <a:cxn ang="0">
                  <a:pos x="48" y="6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68" y="3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51" y="0"/>
                </a:cxn>
                <a:cxn ang="0">
                  <a:pos x="33" y="3"/>
                </a:cxn>
                <a:cxn ang="0">
                  <a:pos x="33" y="3"/>
                </a:cxn>
                <a:cxn ang="0">
                  <a:pos x="24" y="6"/>
                </a:cxn>
                <a:cxn ang="0">
                  <a:pos x="15" y="1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68" h="27">
                  <a:moveTo>
                    <a:pt x="0" y="27"/>
                  </a:moveTo>
                  <a:lnTo>
                    <a:pt x="0" y="27"/>
                  </a:lnTo>
                  <a:lnTo>
                    <a:pt x="15" y="15"/>
                  </a:lnTo>
                  <a:lnTo>
                    <a:pt x="24" y="9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48" y="6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51" y="0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5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8"/>
            <p:cNvSpPr>
              <a:spLocks/>
            </p:cNvSpPr>
            <p:nvPr/>
          </p:nvSpPr>
          <p:spPr bwMode="auto">
            <a:xfrm>
              <a:off x="4472" y="2539"/>
              <a:ext cx="44" cy="47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0" y="5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6" y="29"/>
                </a:cxn>
                <a:cxn ang="0">
                  <a:pos x="17" y="41"/>
                </a:cxn>
                <a:cxn ang="0">
                  <a:pos x="26" y="44"/>
                </a:cxn>
                <a:cxn ang="0">
                  <a:pos x="35" y="47"/>
                </a:cxn>
                <a:cxn ang="0">
                  <a:pos x="35" y="47"/>
                </a:cxn>
                <a:cxn ang="0">
                  <a:pos x="41" y="44"/>
                </a:cxn>
                <a:cxn ang="0">
                  <a:pos x="44" y="41"/>
                </a:cxn>
                <a:cxn ang="0">
                  <a:pos x="41" y="35"/>
                </a:cxn>
                <a:cxn ang="0">
                  <a:pos x="41" y="29"/>
                </a:cxn>
                <a:cxn ang="0">
                  <a:pos x="29" y="14"/>
                </a:cxn>
                <a:cxn ang="0">
                  <a:pos x="29" y="14"/>
                </a:cxn>
              </a:cxnLst>
              <a:rect l="0" t="0" r="r" b="b"/>
              <a:pathLst>
                <a:path w="44" h="47">
                  <a:moveTo>
                    <a:pt x="29" y="14"/>
                  </a:moveTo>
                  <a:lnTo>
                    <a:pt x="29" y="14"/>
                  </a:lnTo>
                  <a:lnTo>
                    <a:pt x="20" y="5"/>
                  </a:lnTo>
                  <a:lnTo>
                    <a:pt x="11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5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6" y="29"/>
                  </a:lnTo>
                  <a:lnTo>
                    <a:pt x="17" y="41"/>
                  </a:lnTo>
                  <a:lnTo>
                    <a:pt x="26" y="4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41" y="44"/>
                  </a:lnTo>
                  <a:lnTo>
                    <a:pt x="44" y="41"/>
                  </a:lnTo>
                  <a:lnTo>
                    <a:pt x="41" y="35"/>
                  </a:lnTo>
                  <a:lnTo>
                    <a:pt x="41" y="29"/>
                  </a:lnTo>
                  <a:lnTo>
                    <a:pt x="29" y="14"/>
                  </a:lnTo>
                  <a:lnTo>
                    <a:pt x="29" y="14"/>
                  </a:lnTo>
                  <a:close/>
                </a:path>
              </a:pathLst>
            </a:custGeom>
            <a:solidFill>
              <a:srgbClr val="FC86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9"/>
            <p:cNvSpPr>
              <a:spLocks/>
            </p:cNvSpPr>
            <p:nvPr/>
          </p:nvSpPr>
          <p:spPr bwMode="auto">
            <a:xfrm>
              <a:off x="4531" y="2533"/>
              <a:ext cx="41" cy="1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9" y="6"/>
                </a:cxn>
                <a:cxn ang="0">
                  <a:pos x="21" y="3"/>
                </a:cxn>
                <a:cxn ang="0">
                  <a:pos x="41" y="0"/>
                </a:cxn>
                <a:cxn ang="0">
                  <a:pos x="41" y="0"/>
                </a:cxn>
                <a:cxn ang="0">
                  <a:pos x="38" y="3"/>
                </a:cxn>
                <a:cxn ang="0">
                  <a:pos x="30" y="9"/>
                </a:cxn>
                <a:cxn ang="0">
                  <a:pos x="24" y="11"/>
                </a:cxn>
                <a:cxn ang="0">
                  <a:pos x="18" y="11"/>
                </a:cxn>
                <a:cxn ang="0">
                  <a:pos x="9" y="9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41" h="11">
                  <a:moveTo>
                    <a:pt x="0" y="3"/>
                  </a:moveTo>
                  <a:lnTo>
                    <a:pt x="0" y="3"/>
                  </a:lnTo>
                  <a:lnTo>
                    <a:pt x="9" y="6"/>
                  </a:lnTo>
                  <a:lnTo>
                    <a:pt x="21" y="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0" y="9"/>
                  </a:lnTo>
                  <a:lnTo>
                    <a:pt x="24" y="11"/>
                  </a:lnTo>
                  <a:lnTo>
                    <a:pt x="18" y="11"/>
                  </a:lnTo>
                  <a:lnTo>
                    <a:pt x="9" y="9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4602" y="2512"/>
              <a:ext cx="21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9" y="9"/>
                </a:cxn>
                <a:cxn ang="0">
                  <a:pos x="15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3"/>
                </a:cxn>
                <a:cxn ang="0">
                  <a:pos x="18" y="12"/>
                </a:cxn>
                <a:cxn ang="0">
                  <a:pos x="15" y="15"/>
                </a:cxn>
                <a:cxn ang="0">
                  <a:pos x="12" y="18"/>
                </a:cxn>
                <a:cxn ang="0">
                  <a:pos x="6" y="15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21" h="18">
                  <a:moveTo>
                    <a:pt x="0" y="12"/>
                  </a:moveTo>
                  <a:lnTo>
                    <a:pt x="0" y="12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8" y="12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6" y="15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"/>
            <p:cNvSpPr>
              <a:spLocks/>
            </p:cNvSpPr>
            <p:nvPr/>
          </p:nvSpPr>
          <p:spPr bwMode="auto">
            <a:xfrm>
              <a:off x="4572" y="2577"/>
              <a:ext cx="45" cy="21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" y="3"/>
                </a:cxn>
                <a:cxn ang="0">
                  <a:pos x="30" y="3"/>
                </a:cxn>
                <a:cxn ang="0">
                  <a:pos x="24" y="3"/>
                </a:cxn>
                <a:cxn ang="0">
                  <a:pos x="24" y="3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9" y="18"/>
                </a:cxn>
                <a:cxn ang="0">
                  <a:pos x="21" y="21"/>
                </a:cxn>
                <a:cxn ang="0">
                  <a:pos x="21" y="21"/>
                </a:cxn>
                <a:cxn ang="0">
                  <a:pos x="30" y="21"/>
                </a:cxn>
                <a:cxn ang="0">
                  <a:pos x="36" y="21"/>
                </a:cxn>
                <a:cxn ang="0">
                  <a:pos x="39" y="15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5" y="0"/>
                </a:cxn>
                <a:cxn ang="0">
                  <a:pos x="39" y="0"/>
                </a:cxn>
                <a:cxn ang="0">
                  <a:pos x="33" y="3"/>
                </a:cxn>
              </a:cxnLst>
              <a:rect l="0" t="0" r="r" b="b"/>
              <a:pathLst>
                <a:path w="45" h="21">
                  <a:moveTo>
                    <a:pt x="33" y="3"/>
                  </a:moveTo>
                  <a:lnTo>
                    <a:pt x="33" y="3"/>
                  </a:lnTo>
                  <a:lnTo>
                    <a:pt x="30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9" y="18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30" y="21"/>
                  </a:lnTo>
                  <a:lnTo>
                    <a:pt x="36" y="21"/>
                  </a:lnTo>
                  <a:lnTo>
                    <a:pt x="39" y="15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FB8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2"/>
            <p:cNvSpPr>
              <a:spLocks/>
            </p:cNvSpPr>
            <p:nvPr/>
          </p:nvSpPr>
          <p:spPr bwMode="auto">
            <a:xfrm>
              <a:off x="4543" y="2539"/>
              <a:ext cx="12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9" y="5"/>
                </a:cxn>
                <a:cxn ang="0">
                  <a:pos x="6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">
                  <a:moveTo>
                    <a:pt x="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4605" y="2518"/>
              <a:ext cx="15" cy="12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6" y="3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5" y="6"/>
                </a:cxn>
                <a:cxn ang="0">
                  <a:pos x="15" y="6"/>
                </a:cxn>
                <a:cxn ang="0">
                  <a:pos x="12" y="9"/>
                </a:cxn>
                <a:cxn ang="0">
                  <a:pos x="9" y="12"/>
                </a:cxn>
                <a:cxn ang="0">
                  <a:pos x="3" y="9"/>
                </a:cxn>
                <a:cxn ang="0">
                  <a:pos x="3" y="9"/>
                </a:cxn>
              </a:cxnLst>
              <a:rect l="0" t="0" r="r" b="b"/>
              <a:pathLst>
                <a:path w="15" h="12">
                  <a:moveTo>
                    <a:pt x="3" y="9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6" y="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9"/>
                  </a:lnTo>
                  <a:lnTo>
                    <a:pt x="9" y="12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4"/>
            <p:cNvSpPr>
              <a:spLocks/>
            </p:cNvSpPr>
            <p:nvPr/>
          </p:nvSpPr>
          <p:spPr bwMode="auto">
            <a:xfrm>
              <a:off x="4525" y="2533"/>
              <a:ext cx="47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6"/>
                </a:cxn>
                <a:cxn ang="0">
                  <a:pos x="24" y="6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0" y="3"/>
                </a:cxn>
                <a:cxn ang="0">
                  <a:pos x="30" y="3"/>
                </a:cxn>
                <a:cxn ang="0">
                  <a:pos x="15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7" h="6">
                  <a:moveTo>
                    <a:pt x="0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15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4599" y="2509"/>
              <a:ext cx="27" cy="18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3" y="15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15" y="12"/>
                </a:cxn>
                <a:cxn ang="0">
                  <a:pos x="15" y="12"/>
                </a:cxn>
                <a:cxn ang="0">
                  <a:pos x="2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9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3" y="15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27" h="18">
                  <a:moveTo>
                    <a:pt x="0" y="18"/>
                  </a:moveTo>
                  <a:lnTo>
                    <a:pt x="0" y="18"/>
                  </a:lnTo>
                  <a:lnTo>
                    <a:pt x="3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2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9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3" y="15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4602" y="2494"/>
              <a:ext cx="21" cy="1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9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21" h="12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4596" y="2512"/>
              <a:ext cx="15" cy="5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12"/>
                </a:cxn>
                <a:cxn ang="0">
                  <a:pos x="3" y="30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2" y="50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12" y="56"/>
                </a:cxn>
                <a:cxn ang="0">
                  <a:pos x="12" y="53"/>
                </a:cxn>
                <a:cxn ang="0">
                  <a:pos x="15" y="47"/>
                </a:cxn>
                <a:cxn ang="0">
                  <a:pos x="15" y="47"/>
                </a:cxn>
                <a:cxn ang="0">
                  <a:pos x="6" y="30"/>
                </a:cxn>
                <a:cxn ang="0">
                  <a:pos x="3" y="15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5" h="56">
                  <a:moveTo>
                    <a:pt x="3" y="0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3" y="30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50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12" y="56"/>
                  </a:lnTo>
                  <a:lnTo>
                    <a:pt x="12" y="53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6" y="30"/>
                  </a:lnTo>
                  <a:lnTo>
                    <a:pt x="3" y="1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4572" y="2577"/>
              <a:ext cx="45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27" y="3"/>
                </a:cxn>
                <a:cxn ang="0">
                  <a:pos x="33" y="3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45" y="3"/>
                </a:cxn>
                <a:cxn ang="0">
                  <a:pos x="39" y="6"/>
                </a:cxn>
                <a:cxn ang="0">
                  <a:pos x="39" y="6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0" y="9"/>
                </a:cxn>
                <a:cxn ang="0">
                  <a:pos x="30" y="9"/>
                </a:cxn>
                <a:cxn ang="0">
                  <a:pos x="21" y="12"/>
                </a:cxn>
                <a:cxn ang="0">
                  <a:pos x="21" y="12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45" h="15">
                  <a:moveTo>
                    <a:pt x="0" y="15"/>
                  </a:moveTo>
                  <a:lnTo>
                    <a:pt x="0" y="15"/>
                  </a:lnTo>
                  <a:lnTo>
                    <a:pt x="3" y="15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27" y="3"/>
                  </a:lnTo>
                  <a:lnTo>
                    <a:pt x="33" y="3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A5F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4223" y="2421"/>
              <a:ext cx="329" cy="539"/>
            </a:xfrm>
            <a:custGeom>
              <a:avLst/>
              <a:gdLst/>
              <a:ahLst/>
              <a:cxnLst>
                <a:cxn ang="0">
                  <a:pos x="293" y="76"/>
                </a:cxn>
                <a:cxn ang="0">
                  <a:pos x="299" y="191"/>
                </a:cxn>
                <a:cxn ang="0">
                  <a:pos x="299" y="212"/>
                </a:cxn>
                <a:cxn ang="0">
                  <a:pos x="269" y="244"/>
                </a:cxn>
                <a:cxn ang="0">
                  <a:pos x="216" y="283"/>
                </a:cxn>
                <a:cxn ang="0">
                  <a:pos x="198" y="324"/>
                </a:cxn>
                <a:cxn ang="0">
                  <a:pos x="201" y="362"/>
                </a:cxn>
                <a:cxn ang="0">
                  <a:pos x="148" y="442"/>
                </a:cxn>
                <a:cxn ang="0">
                  <a:pos x="136" y="483"/>
                </a:cxn>
                <a:cxn ang="0">
                  <a:pos x="115" y="516"/>
                </a:cxn>
                <a:cxn ang="0">
                  <a:pos x="62" y="539"/>
                </a:cxn>
                <a:cxn ang="0">
                  <a:pos x="15" y="524"/>
                </a:cxn>
                <a:cxn ang="0">
                  <a:pos x="35" y="530"/>
                </a:cxn>
                <a:cxn ang="0">
                  <a:pos x="77" y="521"/>
                </a:cxn>
                <a:cxn ang="0">
                  <a:pos x="95" y="495"/>
                </a:cxn>
                <a:cxn ang="0">
                  <a:pos x="92" y="442"/>
                </a:cxn>
                <a:cxn ang="0">
                  <a:pos x="80" y="401"/>
                </a:cxn>
                <a:cxn ang="0">
                  <a:pos x="89" y="377"/>
                </a:cxn>
                <a:cxn ang="0">
                  <a:pos x="71" y="383"/>
                </a:cxn>
                <a:cxn ang="0">
                  <a:pos x="56" y="412"/>
                </a:cxn>
                <a:cxn ang="0">
                  <a:pos x="56" y="448"/>
                </a:cxn>
                <a:cxn ang="0">
                  <a:pos x="38" y="483"/>
                </a:cxn>
                <a:cxn ang="0">
                  <a:pos x="9" y="483"/>
                </a:cxn>
                <a:cxn ang="0">
                  <a:pos x="6" y="477"/>
                </a:cxn>
                <a:cxn ang="0">
                  <a:pos x="29" y="480"/>
                </a:cxn>
                <a:cxn ang="0">
                  <a:pos x="41" y="468"/>
                </a:cxn>
                <a:cxn ang="0">
                  <a:pos x="38" y="412"/>
                </a:cxn>
                <a:cxn ang="0">
                  <a:pos x="26" y="371"/>
                </a:cxn>
                <a:cxn ang="0">
                  <a:pos x="41" y="327"/>
                </a:cxn>
                <a:cxn ang="0">
                  <a:pos x="80" y="300"/>
                </a:cxn>
                <a:cxn ang="0">
                  <a:pos x="50" y="300"/>
                </a:cxn>
                <a:cxn ang="0">
                  <a:pos x="32" y="280"/>
                </a:cxn>
                <a:cxn ang="0">
                  <a:pos x="29" y="262"/>
                </a:cxn>
                <a:cxn ang="0">
                  <a:pos x="44" y="238"/>
                </a:cxn>
                <a:cxn ang="0">
                  <a:pos x="35" y="256"/>
                </a:cxn>
                <a:cxn ang="0">
                  <a:pos x="41" y="277"/>
                </a:cxn>
                <a:cxn ang="0">
                  <a:pos x="65" y="283"/>
                </a:cxn>
                <a:cxn ang="0">
                  <a:pos x="92" y="271"/>
                </a:cxn>
                <a:cxn ang="0">
                  <a:pos x="95" y="241"/>
                </a:cxn>
                <a:cxn ang="0">
                  <a:pos x="89" y="218"/>
                </a:cxn>
                <a:cxn ang="0">
                  <a:pos x="92" y="179"/>
                </a:cxn>
                <a:cxn ang="0">
                  <a:pos x="124" y="147"/>
                </a:cxn>
                <a:cxn ang="0">
                  <a:pos x="163" y="129"/>
                </a:cxn>
                <a:cxn ang="0">
                  <a:pos x="192" y="85"/>
                </a:cxn>
                <a:cxn ang="0">
                  <a:pos x="216" y="38"/>
                </a:cxn>
                <a:cxn ang="0">
                  <a:pos x="252" y="11"/>
                </a:cxn>
                <a:cxn ang="0">
                  <a:pos x="284" y="3"/>
                </a:cxn>
                <a:cxn ang="0">
                  <a:pos x="317" y="8"/>
                </a:cxn>
                <a:cxn ang="0">
                  <a:pos x="329" y="23"/>
                </a:cxn>
                <a:cxn ang="0">
                  <a:pos x="302" y="47"/>
                </a:cxn>
                <a:cxn ang="0">
                  <a:pos x="293" y="67"/>
                </a:cxn>
              </a:cxnLst>
              <a:rect l="0" t="0" r="r" b="b"/>
              <a:pathLst>
                <a:path w="329" h="539">
                  <a:moveTo>
                    <a:pt x="293" y="67"/>
                  </a:moveTo>
                  <a:lnTo>
                    <a:pt x="293" y="67"/>
                  </a:lnTo>
                  <a:lnTo>
                    <a:pt x="293" y="76"/>
                  </a:lnTo>
                  <a:lnTo>
                    <a:pt x="290" y="103"/>
                  </a:lnTo>
                  <a:lnTo>
                    <a:pt x="290" y="141"/>
                  </a:lnTo>
                  <a:lnTo>
                    <a:pt x="299" y="191"/>
                  </a:lnTo>
                  <a:lnTo>
                    <a:pt x="299" y="191"/>
                  </a:lnTo>
                  <a:lnTo>
                    <a:pt x="299" y="203"/>
                  </a:lnTo>
                  <a:lnTo>
                    <a:pt x="299" y="212"/>
                  </a:lnTo>
                  <a:lnTo>
                    <a:pt x="293" y="221"/>
                  </a:lnTo>
                  <a:lnTo>
                    <a:pt x="287" y="230"/>
                  </a:lnTo>
                  <a:lnTo>
                    <a:pt x="269" y="244"/>
                  </a:lnTo>
                  <a:lnTo>
                    <a:pt x="246" y="256"/>
                  </a:lnTo>
                  <a:lnTo>
                    <a:pt x="225" y="274"/>
                  </a:lnTo>
                  <a:lnTo>
                    <a:pt x="216" y="283"/>
                  </a:lnTo>
                  <a:lnTo>
                    <a:pt x="207" y="294"/>
                  </a:lnTo>
                  <a:lnTo>
                    <a:pt x="201" y="306"/>
                  </a:lnTo>
                  <a:lnTo>
                    <a:pt x="198" y="324"/>
                  </a:lnTo>
                  <a:lnTo>
                    <a:pt x="198" y="342"/>
                  </a:lnTo>
                  <a:lnTo>
                    <a:pt x="201" y="362"/>
                  </a:lnTo>
                  <a:lnTo>
                    <a:pt x="201" y="362"/>
                  </a:lnTo>
                  <a:lnTo>
                    <a:pt x="192" y="374"/>
                  </a:lnTo>
                  <a:lnTo>
                    <a:pt x="172" y="404"/>
                  </a:lnTo>
                  <a:lnTo>
                    <a:pt x="148" y="442"/>
                  </a:lnTo>
                  <a:lnTo>
                    <a:pt x="142" y="463"/>
                  </a:lnTo>
                  <a:lnTo>
                    <a:pt x="136" y="483"/>
                  </a:lnTo>
                  <a:lnTo>
                    <a:pt x="136" y="483"/>
                  </a:lnTo>
                  <a:lnTo>
                    <a:pt x="133" y="492"/>
                  </a:lnTo>
                  <a:lnTo>
                    <a:pt x="127" y="501"/>
                  </a:lnTo>
                  <a:lnTo>
                    <a:pt x="115" y="516"/>
                  </a:lnTo>
                  <a:lnTo>
                    <a:pt x="100" y="527"/>
                  </a:lnTo>
                  <a:lnTo>
                    <a:pt x="83" y="533"/>
                  </a:lnTo>
                  <a:lnTo>
                    <a:pt x="62" y="539"/>
                  </a:lnTo>
                  <a:lnTo>
                    <a:pt x="44" y="536"/>
                  </a:lnTo>
                  <a:lnTo>
                    <a:pt x="26" y="533"/>
                  </a:lnTo>
                  <a:lnTo>
                    <a:pt x="15" y="524"/>
                  </a:lnTo>
                  <a:lnTo>
                    <a:pt x="15" y="524"/>
                  </a:lnTo>
                  <a:lnTo>
                    <a:pt x="26" y="527"/>
                  </a:lnTo>
                  <a:lnTo>
                    <a:pt x="35" y="530"/>
                  </a:lnTo>
                  <a:lnTo>
                    <a:pt x="50" y="530"/>
                  </a:lnTo>
                  <a:lnTo>
                    <a:pt x="62" y="527"/>
                  </a:lnTo>
                  <a:lnTo>
                    <a:pt x="77" y="521"/>
                  </a:lnTo>
                  <a:lnTo>
                    <a:pt x="89" y="513"/>
                  </a:lnTo>
                  <a:lnTo>
                    <a:pt x="95" y="495"/>
                  </a:lnTo>
                  <a:lnTo>
                    <a:pt x="95" y="495"/>
                  </a:lnTo>
                  <a:lnTo>
                    <a:pt x="97" y="474"/>
                  </a:lnTo>
                  <a:lnTo>
                    <a:pt x="97" y="457"/>
                  </a:lnTo>
                  <a:lnTo>
                    <a:pt x="92" y="442"/>
                  </a:lnTo>
                  <a:lnTo>
                    <a:pt x="89" y="427"/>
                  </a:lnTo>
                  <a:lnTo>
                    <a:pt x="83" y="412"/>
                  </a:lnTo>
                  <a:lnTo>
                    <a:pt x="80" y="401"/>
                  </a:lnTo>
                  <a:lnTo>
                    <a:pt x="83" y="389"/>
                  </a:lnTo>
                  <a:lnTo>
                    <a:pt x="89" y="377"/>
                  </a:lnTo>
                  <a:lnTo>
                    <a:pt x="89" y="377"/>
                  </a:lnTo>
                  <a:lnTo>
                    <a:pt x="83" y="377"/>
                  </a:lnTo>
                  <a:lnTo>
                    <a:pt x="77" y="380"/>
                  </a:lnTo>
                  <a:lnTo>
                    <a:pt x="71" y="383"/>
                  </a:lnTo>
                  <a:lnTo>
                    <a:pt x="65" y="389"/>
                  </a:lnTo>
                  <a:lnTo>
                    <a:pt x="59" y="398"/>
                  </a:lnTo>
                  <a:lnTo>
                    <a:pt x="56" y="412"/>
                  </a:lnTo>
                  <a:lnTo>
                    <a:pt x="56" y="433"/>
                  </a:lnTo>
                  <a:lnTo>
                    <a:pt x="56" y="433"/>
                  </a:lnTo>
                  <a:lnTo>
                    <a:pt x="56" y="448"/>
                  </a:lnTo>
                  <a:lnTo>
                    <a:pt x="53" y="463"/>
                  </a:lnTo>
                  <a:lnTo>
                    <a:pt x="47" y="474"/>
                  </a:lnTo>
                  <a:lnTo>
                    <a:pt x="38" y="483"/>
                  </a:lnTo>
                  <a:lnTo>
                    <a:pt x="29" y="486"/>
                  </a:lnTo>
                  <a:lnTo>
                    <a:pt x="17" y="486"/>
                  </a:lnTo>
                  <a:lnTo>
                    <a:pt x="9" y="483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6" y="477"/>
                  </a:lnTo>
                  <a:lnTo>
                    <a:pt x="15" y="480"/>
                  </a:lnTo>
                  <a:lnTo>
                    <a:pt x="23" y="480"/>
                  </a:lnTo>
                  <a:lnTo>
                    <a:pt x="29" y="480"/>
                  </a:lnTo>
                  <a:lnTo>
                    <a:pt x="35" y="477"/>
                  </a:lnTo>
                  <a:lnTo>
                    <a:pt x="41" y="468"/>
                  </a:lnTo>
                  <a:lnTo>
                    <a:pt x="41" y="468"/>
                  </a:lnTo>
                  <a:lnTo>
                    <a:pt x="47" y="457"/>
                  </a:lnTo>
                  <a:lnTo>
                    <a:pt x="47" y="445"/>
                  </a:lnTo>
                  <a:lnTo>
                    <a:pt x="38" y="412"/>
                  </a:lnTo>
                  <a:lnTo>
                    <a:pt x="38" y="412"/>
                  </a:lnTo>
                  <a:lnTo>
                    <a:pt x="29" y="386"/>
                  </a:lnTo>
                  <a:lnTo>
                    <a:pt x="26" y="371"/>
                  </a:lnTo>
                  <a:lnTo>
                    <a:pt x="26" y="356"/>
                  </a:lnTo>
                  <a:lnTo>
                    <a:pt x="29" y="342"/>
                  </a:lnTo>
                  <a:lnTo>
                    <a:pt x="41" y="327"/>
                  </a:lnTo>
                  <a:lnTo>
                    <a:pt x="56" y="312"/>
                  </a:lnTo>
                  <a:lnTo>
                    <a:pt x="80" y="300"/>
                  </a:lnTo>
                  <a:lnTo>
                    <a:pt x="80" y="300"/>
                  </a:lnTo>
                  <a:lnTo>
                    <a:pt x="74" y="303"/>
                  </a:lnTo>
                  <a:lnTo>
                    <a:pt x="59" y="303"/>
                  </a:lnTo>
                  <a:lnTo>
                    <a:pt x="50" y="300"/>
                  </a:lnTo>
                  <a:lnTo>
                    <a:pt x="44" y="297"/>
                  </a:lnTo>
                  <a:lnTo>
                    <a:pt x="38" y="289"/>
                  </a:lnTo>
                  <a:lnTo>
                    <a:pt x="32" y="280"/>
                  </a:lnTo>
                  <a:lnTo>
                    <a:pt x="32" y="280"/>
                  </a:lnTo>
                  <a:lnTo>
                    <a:pt x="29" y="271"/>
                  </a:lnTo>
                  <a:lnTo>
                    <a:pt x="29" y="262"/>
                  </a:lnTo>
                  <a:lnTo>
                    <a:pt x="35" y="247"/>
                  </a:lnTo>
                  <a:lnTo>
                    <a:pt x="41" y="241"/>
                  </a:lnTo>
                  <a:lnTo>
                    <a:pt x="44" y="238"/>
                  </a:lnTo>
                  <a:lnTo>
                    <a:pt x="44" y="238"/>
                  </a:lnTo>
                  <a:lnTo>
                    <a:pt x="41" y="244"/>
                  </a:lnTo>
                  <a:lnTo>
                    <a:pt x="35" y="256"/>
                  </a:lnTo>
                  <a:lnTo>
                    <a:pt x="35" y="262"/>
                  </a:lnTo>
                  <a:lnTo>
                    <a:pt x="38" y="271"/>
                  </a:lnTo>
                  <a:lnTo>
                    <a:pt x="41" y="277"/>
                  </a:lnTo>
                  <a:lnTo>
                    <a:pt x="50" y="280"/>
                  </a:lnTo>
                  <a:lnTo>
                    <a:pt x="50" y="280"/>
                  </a:lnTo>
                  <a:lnTo>
                    <a:pt x="65" y="283"/>
                  </a:lnTo>
                  <a:lnTo>
                    <a:pt x="77" y="283"/>
                  </a:lnTo>
                  <a:lnTo>
                    <a:pt x="86" y="280"/>
                  </a:lnTo>
                  <a:lnTo>
                    <a:pt x="92" y="271"/>
                  </a:lnTo>
                  <a:lnTo>
                    <a:pt x="95" y="265"/>
                  </a:lnTo>
                  <a:lnTo>
                    <a:pt x="97" y="253"/>
                  </a:lnTo>
                  <a:lnTo>
                    <a:pt x="95" y="241"/>
                  </a:lnTo>
                  <a:lnTo>
                    <a:pt x="92" y="230"/>
                  </a:lnTo>
                  <a:lnTo>
                    <a:pt x="92" y="230"/>
                  </a:lnTo>
                  <a:lnTo>
                    <a:pt x="89" y="218"/>
                  </a:lnTo>
                  <a:lnTo>
                    <a:pt x="86" y="206"/>
                  </a:lnTo>
                  <a:lnTo>
                    <a:pt x="89" y="194"/>
                  </a:lnTo>
                  <a:lnTo>
                    <a:pt x="92" y="179"/>
                  </a:lnTo>
                  <a:lnTo>
                    <a:pt x="100" y="168"/>
                  </a:lnTo>
                  <a:lnTo>
                    <a:pt x="109" y="156"/>
                  </a:lnTo>
                  <a:lnTo>
                    <a:pt x="124" y="147"/>
                  </a:lnTo>
                  <a:lnTo>
                    <a:pt x="142" y="138"/>
                  </a:lnTo>
                  <a:lnTo>
                    <a:pt x="142" y="138"/>
                  </a:lnTo>
                  <a:lnTo>
                    <a:pt x="163" y="129"/>
                  </a:lnTo>
                  <a:lnTo>
                    <a:pt x="175" y="121"/>
                  </a:lnTo>
                  <a:lnTo>
                    <a:pt x="183" y="106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201" y="62"/>
                  </a:lnTo>
                  <a:lnTo>
                    <a:pt x="216" y="38"/>
                  </a:lnTo>
                  <a:lnTo>
                    <a:pt x="225" y="29"/>
                  </a:lnTo>
                  <a:lnTo>
                    <a:pt x="237" y="20"/>
                  </a:lnTo>
                  <a:lnTo>
                    <a:pt x="252" y="11"/>
                  </a:lnTo>
                  <a:lnTo>
                    <a:pt x="269" y="6"/>
                  </a:lnTo>
                  <a:lnTo>
                    <a:pt x="269" y="6"/>
                  </a:lnTo>
                  <a:lnTo>
                    <a:pt x="284" y="3"/>
                  </a:lnTo>
                  <a:lnTo>
                    <a:pt x="299" y="0"/>
                  </a:lnTo>
                  <a:lnTo>
                    <a:pt x="308" y="3"/>
                  </a:lnTo>
                  <a:lnTo>
                    <a:pt x="317" y="8"/>
                  </a:lnTo>
                  <a:lnTo>
                    <a:pt x="326" y="20"/>
                  </a:lnTo>
                  <a:lnTo>
                    <a:pt x="329" y="23"/>
                  </a:lnTo>
                  <a:lnTo>
                    <a:pt x="329" y="23"/>
                  </a:lnTo>
                  <a:lnTo>
                    <a:pt x="323" y="26"/>
                  </a:lnTo>
                  <a:lnTo>
                    <a:pt x="314" y="32"/>
                  </a:lnTo>
                  <a:lnTo>
                    <a:pt x="302" y="47"/>
                  </a:lnTo>
                  <a:lnTo>
                    <a:pt x="296" y="56"/>
                  </a:lnTo>
                  <a:lnTo>
                    <a:pt x="293" y="67"/>
                  </a:lnTo>
                  <a:lnTo>
                    <a:pt x="293" y="6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3814" y="2910"/>
              <a:ext cx="856" cy="1162"/>
            </a:xfrm>
            <a:custGeom>
              <a:avLst/>
              <a:gdLst/>
              <a:ahLst/>
              <a:cxnLst>
                <a:cxn ang="0">
                  <a:pos x="779" y="9"/>
                </a:cxn>
                <a:cxn ang="0">
                  <a:pos x="809" y="112"/>
                </a:cxn>
                <a:cxn ang="0">
                  <a:pos x="838" y="254"/>
                </a:cxn>
                <a:cxn ang="0">
                  <a:pos x="853" y="374"/>
                </a:cxn>
                <a:cxn ang="0">
                  <a:pos x="856" y="451"/>
                </a:cxn>
                <a:cxn ang="0">
                  <a:pos x="853" y="487"/>
                </a:cxn>
                <a:cxn ang="0">
                  <a:pos x="827" y="781"/>
                </a:cxn>
                <a:cxn ang="0">
                  <a:pos x="809" y="994"/>
                </a:cxn>
                <a:cxn ang="0">
                  <a:pos x="809" y="1020"/>
                </a:cxn>
                <a:cxn ang="0">
                  <a:pos x="815" y="1067"/>
                </a:cxn>
                <a:cxn ang="0">
                  <a:pos x="830" y="1117"/>
                </a:cxn>
                <a:cxn ang="0">
                  <a:pos x="832" y="1129"/>
                </a:cxn>
                <a:cxn ang="0">
                  <a:pos x="827" y="1129"/>
                </a:cxn>
                <a:cxn ang="0">
                  <a:pos x="767" y="1138"/>
                </a:cxn>
                <a:cxn ang="0">
                  <a:pos x="720" y="1150"/>
                </a:cxn>
                <a:cxn ang="0">
                  <a:pos x="652" y="1162"/>
                </a:cxn>
                <a:cxn ang="0">
                  <a:pos x="601" y="1156"/>
                </a:cxn>
                <a:cxn ang="0">
                  <a:pos x="575" y="1147"/>
                </a:cxn>
                <a:cxn ang="0">
                  <a:pos x="492" y="1115"/>
                </a:cxn>
                <a:cxn ang="0">
                  <a:pos x="456" y="1109"/>
                </a:cxn>
                <a:cxn ang="0">
                  <a:pos x="403" y="1112"/>
                </a:cxn>
                <a:cxn ang="0">
                  <a:pos x="346" y="1117"/>
                </a:cxn>
                <a:cxn ang="0">
                  <a:pos x="302" y="1117"/>
                </a:cxn>
                <a:cxn ang="0">
                  <a:pos x="263" y="1103"/>
                </a:cxn>
                <a:cxn ang="0">
                  <a:pos x="228" y="1073"/>
                </a:cxn>
                <a:cxn ang="0">
                  <a:pos x="210" y="1050"/>
                </a:cxn>
                <a:cxn ang="0">
                  <a:pos x="178" y="991"/>
                </a:cxn>
                <a:cxn ang="0">
                  <a:pos x="154" y="961"/>
                </a:cxn>
                <a:cxn ang="0">
                  <a:pos x="115" y="952"/>
                </a:cxn>
                <a:cxn ang="0">
                  <a:pos x="103" y="955"/>
                </a:cxn>
                <a:cxn ang="0">
                  <a:pos x="74" y="949"/>
                </a:cxn>
                <a:cxn ang="0">
                  <a:pos x="35" y="932"/>
                </a:cxn>
                <a:cxn ang="0">
                  <a:pos x="0" y="890"/>
                </a:cxn>
                <a:cxn ang="0">
                  <a:pos x="32" y="890"/>
                </a:cxn>
                <a:cxn ang="0">
                  <a:pos x="109" y="873"/>
                </a:cxn>
                <a:cxn ang="0">
                  <a:pos x="178" y="843"/>
                </a:cxn>
                <a:cxn ang="0">
                  <a:pos x="225" y="814"/>
                </a:cxn>
                <a:cxn ang="0">
                  <a:pos x="269" y="773"/>
                </a:cxn>
                <a:cxn ang="0">
                  <a:pos x="287" y="746"/>
                </a:cxn>
                <a:cxn ang="0">
                  <a:pos x="361" y="625"/>
                </a:cxn>
                <a:cxn ang="0">
                  <a:pos x="501" y="366"/>
                </a:cxn>
                <a:cxn ang="0">
                  <a:pos x="554" y="268"/>
                </a:cxn>
                <a:cxn ang="0">
                  <a:pos x="640" y="124"/>
                </a:cxn>
                <a:cxn ang="0">
                  <a:pos x="667" y="65"/>
                </a:cxn>
                <a:cxn ang="0">
                  <a:pos x="672" y="32"/>
                </a:cxn>
                <a:cxn ang="0">
                  <a:pos x="672" y="24"/>
                </a:cxn>
                <a:cxn ang="0">
                  <a:pos x="672" y="12"/>
                </a:cxn>
                <a:cxn ang="0">
                  <a:pos x="684" y="3"/>
                </a:cxn>
                <a:cxn ang="0">
                  <a:pos x="720" y="0"/>
                </a:cxn>
                <a:cxn ang="0">
                  <a:pos x="779" y="9"/>
                </a:cxn>
              </a:cxnLst>
              <a:rect l="0" t="0" r="r" b="b"/>
              <a:pathLst>
                <a:path w="856" h="1162">
                  <a:moveTo>
                    <a:pt x="779" y="9"/>
                  </a:moveTo>
                  <a:lnTo>
                    <a:pt x="779" y="9"/>
                  </a:lnTo>
                  <a:lnTo>
                    <a:pt x="794" y="56"/>
                  </a:lnTo>
                  <a:lnTo>
                    <a:pt x="809" y="112"/>
                  </a:lnTo>
                  <a:lnTo>
                    <a:pt x="824" y="177"/>
                  </a:lnTo>
                  <a:lnTo>
                    <a:pt x="838" y="254"/>
                  </a:lnTo>
                  <a:lnTo>
                    <a:pt x="850" y="333"/>
                  </a:lnTo>
                  <a:lnTo>
                    <a:pt x="853" y="374"/>
                  </a:lnTo>
                  <a:lnTo>
                    <a:pt x="856" y="413"/>
                  </a:lnTo>
                  <a:lnTo>
                    <a:pt x="856" y="451"/>
                  </a:lnTo>
                  <a:lnTo>
                    <a:pt x="853" y="487"/>
                  </a:lnTo>
                  <a:lnTo>
                    <a:pt x="853" y="487"/>
                  </a:lnTo>
                  <a:lnTo>
                    <a:pt x="838" y="631"/>
                  </a:lnTo>
                  <a:lnTo>
                    <a:pt x="827" y="781"/>
                  </a:lnTo>
                  <a:lnTo>
                    <a:pt x="818" y="908"/>
                  </a:lnTo>
                  <a:lnTo>
                    <a:pt x="809" y="994"/>
                  </a:lnTo>
                  <a:lnTo>
                    <a:pt x="809" y="994"/>
                  </a:lnTo>
                  <a:lnTo>
                    <a:pt x="809" y="1020"/>
                  </a:lnTo>
                  <a:lnTo>
                    <a:pt x="809" y="1047"/>
                  </a:lnTo>
                  <a:lnTo>
                    <a:pt x="815" y="1067"/>
                  </a:lnTo>
                  <a:lnTo>
                    <a:pt x="818" y="1088"/>
                  </a:lnTo>
                  <a:lnTo>
                    <a:pt x="830" y="1117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27" y="1129"/>
                  </a:lnTo>
                  <a:lnTo>
                    <a:pt x="806" y="1132"/>
                  </a:lnTo>
                  <a:lnTo>
                    <a:pt x="767" y="1138"/>
                  </a:lnTo>
                  <a:lnTo>
                    <a:pt x="767" y="1138"/>
                  </a:lnTo>
                  <a:lnTo>
                    <a:pt x="720" y="1150"/>
                  </a:lnTo>
                  <a:lnTo>
                    <a:pt x="675" y="1159"/>
                  </a:lnTo>
                  <a:lnTo>
                    <a:pt x="652" y="1162"/>
                  </a:lnTo>
                  <a:lnTo>
                    <a:pt x="628" y="1159"/>
                  </a:lnTo>
                  <a:lnTo>
                    <a:pt x="601" y="1156"/>
                  </a:lnTo>
                  <a:lnTo>
                    <a:pt x="575" y="1147"/>
                  </a:lnTo>
                  <a:lnTo>
                    <a:pt x="575" y="1147"/>
                  </a:lnTo>
                  <a:lnTo>
                    <a:pt x="527" y="1129"/>
                  </a:lnTo>
                  <a:lnTo>
                    <a:pt x="492" y="1115"/>
                  </a:lnTo>
                  <a:lnTo>
                    <a:pt x="477" y="1112"/>
                  </a:lnTo>
                  <a:lnTo>
                    <a:pt x="456" y="1109"/>
                  </a:lnTo>
                  <a:lnTo>
                    <a:pt x="432" y="1109"/>
                  </a:lnTo>
                  <a:lnTo>
                    <a:pt x="403" y="1112"/>
                  </a:lnTo>
                  <a:lnTo>
                    <a:pt x="403" y="1112"/>
                  </a:lnTo>
                  <a:lnTo>
                    <a:pt x="346" y="1117"/>
                  </a:lnTo>
                  <a:lnTo>
                    <a:pt x="323" y="1120"/>
                  </a:lnTo>
                  <a:lnTo>
                    <a:pt x="302" y="1117"/>
                  </a:lnTo>
                  <a:lnTo>
                    <a:pt x="281" y="1112"/>
                  </a:lnTo>
                  <a:lnTo>
                    <a:pt x="263" y="1103"/>
                  </a:lnTo>
                  <a:lnTo>
                    <a:pt x="246" y="1091"/>
                  </a:lnTo>
                  <a:lnTo>
                    <a:pt x="228" y="1073"/>
                  </a:lnTo>
                  <a:lnTo>
                    <a:pt x="228" y="1073"/>
                  </a:lnTo>
                  <a:lnTo>
                    <a:pt x="210" y="1050"/>
                  </a:lnTo>
                  <a:lnTo>
                    <a:pt x="198" y="1029"/>
                  </a:lnTo>
                  <a:lnTo>
                    <a:pt x="178" y="991"/>
                  </a:lnTo>
                  <a:lnTo>
                    <a:pt x="169" y="973"/>
                  </a:lnTo>
                  <a:lnTo>
                    <a:pt x="154" y="961"/>
                  </a:lnTo>
                  <a:lnTo>
                    <a:pt x="136" y="955"/>
                  </a:lnTo>
                  <a:lnTo>
                    <a:pt x="115" y="952"/>
                  </a:lnTo>
                  <a:lnTo>
                    <a:pt x="115" y="952"/>
                  </a:lnTo>
                  <a:lnTo>
                    <a:pt x="103" y="955"/>
                  </a:lnTo>
                  <a:lnTo>
                    <a:pt x="89" y="952"/>
                  </a:lnTo>
                  <a:lnTo>
                    <a:pt x="74" y="949"/>
                  </a:lnTo>
                  <a:lnTo>
                    <a:pt x="56" y="944"/>
                  </a:lnTo>
                  <a:lnTo>
                    <a:pt x="35" y="932"/>
                  </a:lnTo>
                  <a:lnTo>
                    <a:pt x="17" y="914"/>
                  </a:lnTo>
                  <a:lnTo>
                    <a:pt x="0" y="890"/>
                  </a:lnTo>
                  <a:lnTo>
                    <a:pt x="0" y="890"/>
                  </a:lnTo>
                  <a:lnTo>
                    <a:pt x="32" y="890"/>
                  </a:lnTo>
                  <a:lnTo>
                    <a:pt x="65" y="885"/>
                  </a:lnTo>
                  <a:lnTo>
                    <a:pt x="109" y="873"/>
                  </a:lnTo>
                  <a:lnTo>
                    <a:pt x="154" y="855"/>
                  </a:lnTo>
                  <a:lnTo>
                    <a:pt x="178" y="843"/>
                  </a:lnTo>
                  <a:lnTo>
                    <a:pt x="201" y="831"/>
                  </a:lnTo>
                  <a:lnTo>
                    <a:pt x="225" y="814"/>
                  </a:lnTo>
                  <a:lnTo>
                    <a:pt x="249" y="793"/>
                  </a:lnTo>
                  <a:lnTo>
                    <a:pt x="269" y="773"/>
                  </a:lnTo>
                  <a:lnTo>
                    <a:pt x="287" y="746"/>
                  </a:lnTo>
                  <a:lnTo>
                    <a:pt x="287" y="746"/>
                  </a:lnTo>
                  <a:lnTo>
                    <a:pt x="323" y="687"/>
                  </a:lnTo>
                  <a:lnTo>
                    <a:pt x="361" y="625"/>
                  </a:lnTo>
                  <a:lnTo>
                    <a:pt x="432" y="492"/>
                  </a:lnTo>
                  <a:lnTo>
                    <a:pt x="501" y="366"/>
                  </a:lnTo>
                  <a:lnTo>
                    <a:pt x="554" y="268"/>
                  </a:lnTo>
                  <a:lnTo>
                    <a:pt x="554" y="268"/>
                  </a:lnTo>
                  <a:lnTo>
                    <a:pt x="598" y="192"/>
                  </a:lnTo>
                  <a:lnTo>
                    <a:pt x="640" y="124"/>
                  </a:lnTo>
                  <a:lnTo>
                    <a:pt x="655" y="91"/>
                  </a:lnTo>
                  <a:lnTo>
                    <a:pt x="667" y="65"/>
                  </a:lnTo>
                  <a:lnTo>
                    <a:pt x="672" y="44"/>
                  </a:lnTo>
                  <a:lnTo>
                    <a:pt x="672" y="32"/>
                  </a:lnTo>
                  <a:lnTo>
                    <a:pt x="672" y="24"/>
                  </a:lnTo>
                  <a:lnTo>
                    <a:pt x="672" y="24"/>
                  </a:lnTo>
                  <a:lnTo>
                    <a:pt x="669" y="18"/>
                  </a:lnTo>
                  <a:lnTo>
                    <a:pt x="672" y="12"/>
                  </a:lnTo>
                  <a:lnTo>
                    <a:pt x="675" y="9"/>
                  </a:lnTo>
                  <a:lnTo>
                    <a:pt x="684" y="3"/>
                  </a:lnTo>
                  <a:lnTo>
                    <a:pt x="699" y="0"/>
                  </a:lnTo>
                  <a:lnTo>
                    <a:pt x="720" y="0"/>
                  </a:lnTo>
                  <a:lnTo>
                    <a:pt x="761" y="6"/>
                  </a:lnTo>
                  <a:lnTo>
                    <a:pt x="779" y="9"/>
                  </a:lnTo>
                  <a:lnTo>
                    <a:pt x="779" y="9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>
              <a:off x="4077" y="3240"/>
              <a:ext cx="537" cy="711"/>
            </a:xfrm>
            <a:custGeom>
              <a:avLst/>
              <a:gdLst/>
              <a:ahLst/>
              <a:cxnLst>
                <a:cxn ang="0">
                  <a:pos x="0" y="711"/>
                </a:cxn>
                <a:cxn ang="0">
                  <a:pos x="0" y="711"/>
                </a:cxn>
                <a:cxn ang="0">
                  <a:pos x="21" y="702"/>
                </a:cxn>
                <a:cxn ang="0">
                  <a:pos x="80" y="672"/>
                </a:cxn>
                <a:cxn ang="0">
                  <a:pos x="119" y="649"/>
                </a:cxn>
                <a:cxn ang="0">
                  <a:pos x="163" y="622"/>
                </a:cxn>
                <a:cxn ang="0">
                  <a:pos x="211" y="590"/>
                </a:cxn>
                <a:cxn ang="0">
                  <a:pos x="261" y="549"/>
                </a:cxn>
                <a:cxn ang="0">
                  <a:pos x="309" y="504"/>
                </a:cxn>
                <a:cxn ang="0">
                  <a:pos x="356" y="454"/>
                </a:cxn>
                <a:cxn ang="0">
                  <a:pos x="404" y="395"/>
                </a:cxn>
                <a:cxn ang="0">
                  <a:pos x="424" y="363"/>
                </a:cxn>
                <a:cxn ang="0">
                  <a:pos x="442" y="330"/>
                </a:cxn>
                <a:cxn ang="0">
                  <a:pos x="463" y="295"/>
                </a:cxn>
                <a:cxn ang="0">
                  <a:pos x="478" y="257"/>
                </a:cxn>
                <a:cxn ang="0">
                  <a:pos x="492" y="218"/>
                </a:cxn>
                <a:cxn ang="0">
                  <a:pos x="507" y="180"/>
                </a:cxn>
                <a:cxn ang="0">
                  <a:pos x="519" y="136"/>
                </a:cxn>
                <a:cxn ang="0">
                  <a:pos x="525" y="92"/>
                </a:cxn>
                <a:cxn ang="0">
                  <a:pos x="531" y="47"/>
                </a:cxn>
                <a:cxn ang="0">
                  <a:pos x="537" y="0"/>
                </a:cxn>
                <a:cxn ang="0">
                  <a:pos x="329" y="148"/>
                </a:cxn>
                <a:cxn ang="0">
                  <a:pos x="329" y="148"/>
                </a:cxn>
                <a:cxn ang="0">
                  <a:pos x="332" y="159"/>
                </a:cxn>
                <a:cxn ang="0">
                  <a:pos x="338" y="186"/>
                </a:cxn>
                <a:cxn ang="0">
                  <a:pos x="338" y="207"/>
                </a:cxn>
                <a:cxn ang="0">
                  <a:pos x="338" y="233"/>
                </a:cxn>
                <a:cxn ang="0">
                  <a:pos x="335" y="263"/>
                </a:cxn>
                <a:cxn ang="0">
                  <a:pos x="326" y="298"/>
                </a:cxn>
                <a:cxn ang="0">
                  <a:pos x="312" y="336"/>
                </a:cxn>
                <a:cxn ang="0">
                  <a:pos x="294" y="378"/>
                </a:cxn>
                <a:cxn ang="0">
                  <a:pos x="267" y="425"/>
                </a:cxn>
                <a:cxn ang="0">
                  <a:pos x="232" y="475"/>
                </a:cxn>
                <a:cxn ang="0">
                  <a:pos x="190" y="528"/>
                </a:cxn>
                <a:cxn ang="0">
                  <a:pos x="137" y="584"/>
                </a:cxn>
                <a:cxn ang="0">
                  <a:pos x="75" y="646"/>
                </a:cxn>
                <a:cxn ang="0">
                  <a:pos x="0" y="711"/>
                </a:cxn>
                <a:cxn ang="0">
                  <a:pos x="0" y="711"/>
                </a:cxn>
              </a:cxnLst>
              <a:rect l="0" t="0" r="r" b="b"/>
              <a:pathLst>
                <a:path w="537" h="711">
                  <a:moveTo>
                    <a:pt x="0" y="711"/>
                  </a:moveTo>
                  <a:lnTo>
                    <a:pt x="0" y="711"/>
                  </a:lnTo>
                  <a:lnTo>
                    <a:pt x="21" y="702"/>
                  </a:lnTo>
                  <a:lnTo>
                    <a:pt x="80" y="672"/>
                  </a:lnTo>
                  <a:lnTo>
                    <a:pt x="119" y="649"/>
                  </a:lnTo>
                  <a:lnTo>
                    <a:pt x="163" y="622"/>
                  </a:lnTo>
                  <a:lnTo>
                    <a:pt x="211" y="590"/>
                  </a:lnTo>
                  <a:lnTo>
                    <a:pt x="261" y="549"/>
                  </a:lnTo>
                  <a:lnTo>
                    <a:pt x="309" y="504"/>
                  </a:lnTo>
                  <a:lnTo>
                    <a:pt x="356" y="454"/>
                  </a:lnTo>
                  <a:lnTo>
                    <a:pt x="404" y="395"/>
                  </a:lnTo>
                  <a:lnTo>
                    <a:pt x="424" y="363"/>
                  </a:lnTo>
                  <a:lnTo>
                    <a:pt x="442" y="330"/>
                  </a:lnTo>
                  <a:lnTo>
                    <a:pt x="463" y="295"/>
                  </a:lnTo>
                  <a:lnTo>
                    <a:pt x="478" y="257"/>
                  </a:lnTo>
                  <a:lnTo>
                    <a:pt x="492" y="218"/>
                  </a:lnTo>
                  <a:lnTo>
                    <a:pt x="507" y="180"/>
                  </a:lnTo>
                  <a:lnTo>
                    <a:pt x="519" y="136"/>
                  </a:lnTo>
                  <a:lnTo>
                    <a:pt x="525" y="92"/>
                  </a:lnTo>
                  <a:lnTo>
                    <a:pt x="531" y="47"/>
                  </a:lnTo>
                  <a:lnTo>
                    <a:pt x="537" y="0"/>
                  </a:lnTo>
                  <a:lnTo>
                    <a:pt x="329" y="148"/>
                  </a:lnTo>
                  <a:lnTo>
                    <a:pt x="329" y="148"/>
                  </a:lnTo>
                  <a:lnTo>
                    <a:pt x="332" y="159"/>
                  </a:lnTo>
                  <a:lnTo>
                    <a:pt x="338" y="186"/>
                  </a:lnTo>
                  <a:lnTo>
                    <a:pt x="338" y="207"/>
                  </a:lnTo>
                  <a:lnTo>
                    <a:pt x="338" y="233"/>
                  </a:lnTo>
                  <a:lnTo>
                    <a:pt x="335" y="263"/>
                  </a:lnTo>
                  <a:lnTo>
                    <a:pt x="326" y="298"/>
                  </a:lnTo>
                  <a:lnTo>
                    <a:pt x="312" y="336"/>
                  </a:lnTo>
                  <a:lnTo>
                    <a:pt x="294" y="378"/>
                  </a:lnTo>
                  <a:lnTo>
                    <a:pt x="267" y="425"/>
                  </a:lnTo>
                  <a:lnTo>
                    <a:pt x="232" y="475"/>
                  </a:lnTo>
                  <a:lnTo>
                    <a:pt x="190" y="528"/>
                  </a:lnTo>
                  <a:lnTo>
                    <a:pt x="137" y="584"/>
                  </a:lnTo>
                  <a:lnTo>
                    <a:pt x="75" y="646"/>
                  </a:lnTo>
                  <a:lnTo>
                    <a:pt x="0" y="711"/>
                  </a:lnTo>
                  <a:lnTo>
                    <a:pt x="0" y="711"/>
                  </a:lnTo>
                  <a:close/>
                </a:path>
              </a:pathLst>
            </a:custGeom>
            <a:solidFill>
              <a:srgbClr val="C9DD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2"/>
            <p:cNvSpPr>
              <a:spLocks/>
            </p:cNvSpPr>
            <p:nvPr/>
          </p:nvSpPr>
          <p:spPr bwMode="auto">
            <a:xfrm>
              <a:off x="3852" y="2857"/>
              <a:ext cx="780" cy="970"/>
            </a:xfrm>
            <a:custGeom>
              <a:avLst/>
              <a:gdLst/>
              <a:ahLst/>
              <a:cxnLst>
                <a:cxn ang="0">
                  <a:pos x="723" y="15"/>
                </a:cxn>
                <a:cxn ang="0">
                  <a:pos x="744" y="68"/>
                </a:cxn>
                <a:cxn ang="0">
                  <a:pos x="768" y="165"/>
                </a:cxn>
                <a:cxn ang="0">
                  <a:pos x="777" y="251"/>
                </a:cxn>
                <a:cxn ang="0">
                  <a:pos x="777" y="351"/>
                </a:cxn>
                <a:cxn ang="0">
                  <a:pos x="756" y="463"/>
                </a:cxn>
                <a:cxn ang="0">
                  <a:pos x="714" y="578"/>
                </a:cxn>
                <a:cxn ang="0">
                  <a:pos x="685" y="637"/>
                </a:cxn>
                <a:cxn ang="0">
                  <a:pos x="640" y="702"/>
                </a:cxn>
                <a:cxn ang="0">
                  <a:pos x="590" y="758"/>
                </a:cxn>
                <a:cxn ang="0">
                  <a:pos x="534" y="808"/>
                </a:cxn>
                <a:cxn ang="0">
                  <a:pos x="477" y="849"/>
                </a:cxn>
                <a:cxn ang="0">
                  <a:pos x="350" y="914"/>
                </a:cxn>
                <a:cxn ang="0">
                  <a:pos x="217" y="958"/>
                </a:cxn>
                <a:cxn ang="0">
                  <a:pos x="175" y="967"/>
                </a:cxn>
                <a:cxn ang="0">
                  <a:pos x="89" y="967"/>
                </a:cxn>
                <a:cxn ang="0">
                  <a:pos x="24" y="952"/>
                </a:cxn>
                <a:cxn ang="0">
                  <a:pos x="6" y="940"/>
                </a:cxn>
                <a:cxn ang="0">
                  <a:pos x="0" y="932"/>
                </a:cxn>
                <a:cxn ang="0">
                  <a:pos x="12" y="920"/>
                </a:cxn>
                <a:cxn ang="0">
                  <a:pos x="30" y="908"/>
                </a:cxn>
                <a:cxn ang="0">
                  <a:pos x="51" y="884"/>
                </a:cxn>
                <a:cxn ang="0">
                  <a:pos x="54" y="864"/>
                </a:cxn>
                <a:cxn ang="0">
                  <a:pos x="36" y="846"/>
                </a:cxn>
                <a:cxn ang="0">
                  <a:pos x="21" y="837"/>
                </a:cxn>
                <a:cxn ang="0">
                  <a:pos x="71" y="828"/>
                </a:cxn>
                <a:cxn ang="0">
                  <a:pos x="145" y="799"/>
                </a:cxn>
                <a:cxn ang="0">
                  <a:pos x="187" y="772"/>
                </a:cxn>
                <a:cxn ang="0">
                  <a:pos x="228" y="737"/>
                </a:cxn>
                <a:cxn ang="0">
                  <a:pos x="267" y="690"/>
                </a:cxn>
                <a:cxn ang="0">
                  <a:pos x="303" y="631"/>
                </a:cxn>
                <a:cxn ang="0">
                  <a:pos x="406" y="425"/>
                </a:cxn>
                <a:cxn ang="0">
                  <a:pos x="480" y="286"/>
                </a:cxn>
                <a:cxn ang="0">
                  <a:pos x="540" y="192"/>
                </a:cxn>
                <a:cxn ang="0">
                  <a:pos x="563" y="165"/>
                </a:cxn>
                <a:cxn ang="0">
                  <a:pos x="605" y="106"/>
                </a:cxn>
                <a:cxn ang="0">
                  <a:pos x="626" y="68"/>
                </a:cxn>
                <a:cxn ang="0">
                  <a:pos x="629" y="38"/>
                </a:cxn>
                <a:cxn ang="0">
                  <a:pos x="623" y="15"/>
                </a:cxn>
                <a:cxn ang="0">
                  <a:pos x="626" y="6"/>
                </a:cxn>
                <a:cxn ang="0">
                  <a:pos x="652" y="0"/>
                </a:cxn>
                <a:cxn ang="0">
                  <a:pos x="709" y="9"/>
                </a:cxn>
                <a:cxn ang="0">
                  <a:pos x="723" y="15"/>
                </a:cxn>
              </a:cxnLst>
              <a:rect l="0" t="0" r="r" b="b"/>
              <a:pathLst>
                <a:path w="780" h="970">
                  <a:moveTo>
                    <a:pt x="723" y="15"/>
                  </a:moveTo>
                  <a:lnTo>
                    <a:pt x="723" y="15"/>
                  </a:lnTo>
                  <a:lnTo>
                    <a:pt x="729" y="27"/>
                  </a:lnTo>
                  <a:lnTo>
                    <a:pt x="744" y="68"/>
                  </a:lnTo>
                  <a:lnTo>
                    <a:pt x="762" y="127"/>
                  </a:lnTo>
                  <a:lnTo>
                    <a:pt x="768" y="165"/>
                  </a:lnTo>
                  <a:lnTo>
                    <a:pt x="774" y="206"/>
                  </a:lnTo>
                  <a:lnTo>
                    <a:pt x="777" y="251"/>
                  </a:lnTo>
                  <a:lnTo>
                    <a:pt x="780" y="301"/>
                  </a:lnTo>
                  <a:lnTo>
                    <a:pt x="777" y="351"/>
                  </a:lnTo>
                  <a:lnTo>
                    <a:pt x="768" y="407"/>
                  </a:lnTo>
                  <a:lnTo>
                    <a:pt x="756" y="463"/>
                  </a:lnTo>
                  <a:lnTo>
                    <a:pt x="738" y="519"/>
                  </a:lnTo>
                  <a:lnTo>
                    <a:pt x="714" y="578"/>
                  </a:lnTo>
                  <a:lnTo>
                    <a:pt x="685" y="637"/>
                  </a:lnTo>
                  <a:lnTo>
                    <a:pt x="685" y="637"/>
                  </a:lnTo>
                  <a:lnTo>
                    <a:pt x="661" y="669"/>
                  </a:lnTo>
                  <a:lnTo>
                    <a:pt x="640" y="702"/>
                  </a:lnTo>
                  <a:lnTo>
                    <a:pt x="617" y="731"/>
                  </a:lnTo>
                  <a:lnTo>
                    <a:pt x="590" y="758"/>
                  </a:lnTo>
                  <a:lnTo>
                    <a:pt x="563" y="784"/>
                  </a:lnTo>
                  <a:lnTo>
                    <a:pt x="534" y="808"/>
                  </a:lnTo>
                  <a:lnTo>
                    <a:pt x="507" y="828"/>
                  </a:lnTo>
                  <a:lnTo>
                    <a:pt x="477" y="849"/>
                  </a:lnTo>
                  <a:lnTo>
                    <a:pt x="415" y="884"/>
                  </a:lnTo>
                  <a:lnTo>
                    <a:pt x="350" y="914"/>
                  </a:lnTo>
                  <a:lnTo>
                    <a:pt x="285" y="940"/>
                  </a:lnTo>
                  <a:lnTo>
                    <a:pt x="217" y="958"/>
                  </a:lnTo>
                  <a:lnTo>
                    <a:pt x="217" y="958"/>
                  </a:lnTo>
                  <a:lnTo>
                    <a:pt x="175" y="967"/>
                  </a:lnTo>
                  <a:lnTo>
                    <a:pt x="131" y="970"/>
                  </a:lnTo>
                  <a:lnTo>
                    <a:pt x="89" y="967"/>
                  </a:lnTo>
                  <a:lnTo>
                    <a:pt x="54" y="961"/>
                  </a:lnTo>
                  <a:lnTo>
                    <a:pt x="24" y="952"/>
                  </a:lnTo>
                  <a:lnTo>
                    <a:pt x="12" y="946"/>
                  </a:lnTo>
                  <a:lnTo>
                    <a:pt x="6" y="940"/>
                  </a:lnTo>
                  <a:lnTo>
                    <a:pt x="0" y="935"/>
                  </a:lnTo>
                  <a:lnTo>
                    <a:pt x="0" y="932"/>
                  </a:lnTo>
                  <a:lnTo>
                    <a:pt x="3" y="926"/>
                  </a:lnTo>
                  <a:lnTo>
                    <a:pt x="12" y="920"/>
                  </a:lnTo>
                  <a:lnTo>
                    <a:pt x="12" y="920"/>
                  </a:lnTo>
                  <a:lnTo>
                    <a:pt x="30" y="908"/>
                  </a:lnTo>
                  <a:lnTo>
                    <a:pt x="45" y="896"/>
                  </a:lnTo>
                  <a:lnTo>
                    <a:pt x="51" y="884"/>
                  </a:lnTo>
                  <a:lnTo>
                    <a:pt x="54" y="876"/>
                  </a:lnTo>
                  <a:lnTo>
                    <a:pt x="54" y="864"/>
                  </a:lnTo>
                  <a:lnTo>
                    <a:pt x="45" y="855"/>
                  </a:lnTo>
                  <a:lnTo>
                    <a:pt x="36" y="846"/>
                  </a:lnTo>
                  <a:lnTo>
                    <a:pt x="21" y="837"/>
                  </a:lnTo>
                  <a:lnTo>
                    <a:pt x="21" y="837"/>
                  </a:lnTo>
                  <a:lnTo>
                    <a:pt x="45" y="834"/>
                  </a:lnTo>
                  <a:lnTo>
                    <a:pt x="71" y="828"/>
                  </a:lnTo>
                  <a:lnTo>
                    <a:pt x="107" y="820"/>
                  </a:lnTo>
                  <a:lnTo>
                    <a:pt x="145" y="799"/>
                  </a:lnTo>
                  <a:lnTo>
                    <a:pt x="166" y="787"/>
                  </a:lnTo>
                  <a:lnTo>
                    <a:pt x="187" y="772"/>
                  </a:lnTo>
                  <a:lnTo>
                    <a:pt x="208" y="758"/>
                  </a:lnTo>
                  <a:lnTo>
                    <a:pt x="228" y="737"/>
                  </a:lnTo>
                  <a:lnTo>
                    <a:pt x="246" y="713"/>
                  </a:lnTo>
                  <a:lnTo>
                    <a:pt x="267" y="690"/>
                  </a:lnTo>
                  <a:lnTo>
                    <a:pt x="267" y="690"/>
                  </a:lnTo>
                  <a:lnTo>
                    <a:pt x="303" y="631"/>
                  </a:lnTo>
                  <a:lnTo>
                    <a:pt x="338" y="566"/>
                  </a:lnTo>
                  <a:lnTo>
                    <a:pt x="406" y="425"/>
                  </a:lnTo>
                  <a:lnTo>
                    <a:pt x="442" y="354"/>
                  </a:lnTo>
                  <a:lnTo>
                    <a:pt x="480" y="286"/>
                  </a:lnTo>
                  <a:lnTo>
                    <a:pt x="519" y="221"/>
                  </a:lnTo>
                  <a:lnTo>
                    <a:pt x="540" y="192"/>
                  </a:lnTo>
                  <a:lnTo>
                    <a:pt x="563" y="165"/>
                  </a:lnTo>
                  <a:lnTo>
                    <a:pt x="563" y="165"/>
                  </a:lnTo>
                  <a:lnTo>
                    <a:pt x="587" y="133"/>
                  </a:lnTo>
                  <a:lnTo>
                    <a:pt x="605" y="106"/>
                  </a:lnTo>
                  <a:lnTo>
                    <a:pt x="617" y="85"/>
                  </a:lnTo>
                  <a:lnTo>
                    <a:pt x="626" y="68"/>
                  </a:lnTo>
                  <a:lnTo>
                    <a:pt x="629" y="53"/>
                  </a:lnTo>
                  <a:lnTo>
                    <a:pt x="629" y="38"/>
                  </a:lnTo>
                  <a:lnTo>
                    <a:pt x="623" y="15"/>
                  </a:lnTo>
                  <a:lnTo>
                    <a:pt x="623" y="15"/>
                  </a:lnTo>
                  <a:lnTo>
                    <a:pt x="623" y="9"/>
                  </a:lnTo>
                  <a:lnTo>
                    <a:pt x="626" y="6"/>
                  </a:lnTo>
                  <a:lnTo>
                    <a:pt x="637" y="0"/>
                  </a:lnTo>
                  <a:lnTo>
                    <a:pt x="652" y="0"/>
                  </a:lnTo>
                  <a:lnTo>
                    <a:pt x="670" y="3"/>
                  </a:lnTo>
                  <a:lnTo>
                    <a:pt x="709" y="9"/>
                  </a:lnTo>
                  <a:lnTo>
                    <a:pt x="723" y="15"/>
                  </a:lnTo>
                  <a:lnTo>
                    <a:pt x="723" y="15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3"/>
            <p:cNvSpPr>
              <a:spLocks/>
            </p:cNvSpPr>
            <p:nvPr/>
          </p:nvSpPr>
          <p:spPr bwMode="auto">
            <a:xfrm>
              <a:off x="4575" y="2907"/>
              <a:ext cx="104" cy="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92"/>
                </a:cxn>
                <a:cxn ang="0">
                  <a:pos x="63" y="248"/>
                </a:cxn>
                <a:cxn ang="0">
                  <a:pos x="63" y="248"/>
                </a:cxn>
                <a:cxn ang="0">
                  <a:pos x="71" y="324"/>
                </a:cxn>
                <a:cxn ang="0">
                  <a:pos x="80" y="416"/>
                </a:cxn>
                <a:cxn ang="0">
                  <a:pos x="83" y="504"/>
                </a:cxn>
                <a:cxn ang="0">
                  <a:pos x="83" y="543"/>
                </a:cxn>
                <a:cxn ang="0">
                  <a:pos x="83" y="575"/>
                </a:cxn>
                <a:cxn ang="0">
                  <a:pos x="83" y="575"/>
                </a:cxn>
                <a:cxn ang="0">
                  <a:pos x="89" y="534"/>
                </a:cxn>
                <a:cxn ang="0">
                  <a:pos x="95" y="490"/>
                </a:cxn>
                <a:cxn ang="0">
                  <a:pos x="101" y="434"/>
                </a:cxn>
                <a:cxn ang="0">
                  <a:pos x="104" y="372"/>
                </a:cxn>
                <a:cxn ang="0">
                  <a:pos x="104" y="307"/>
                </a:cxn>
                <a:cxn ang="0">
                  <a:pos x="98" y="242"/>
                </a:cxn>
                <a:cxn ang="0">
                  <a:pos x="95" y="212"/>
                </a:cxn>
                <a:cxn ang="0">
                  <a:pos x="86" y="183"/>
                </a:cxn>
                <a:cxn ang="0">
                  <a:pos x="86" y="183"/>
                </a:cxn>
                <a:cxn ang="0">
                  <a:pos x="71" y="130"/>
                </a:cxn>
                <a:cxn ang="0">
                  <a:pos x="60" y="89"/>
                </a:cxn>
                <a:cxn ang="0">
                  <a:pos x="36" y="38"/>
                </a:cxn>
                <a:cxn ang="0">
                  <a:pos x="24" y="12"/>
                </a:cxn>
                <a:cxn ang="0">
                  <a:pos x="18" y="9"/>
                </a:cxn>
                <a:cxn ang="0">
                  <a:pos x="0" y="0"/>
                </a:cxn>
              </a:cxnLst>
              <a:rect l="0" t="0" r="r" b="b"/>
              <a:pathLst>
                <a:path w="104" h="575">
                  <a:moveTo>
                    <a:pt x="0" y="0"/>
                  </a:moveTo>
                  <a:lnTo>
                    <a:pt x="0" y="0"/>
                  </a:lnTo>
                  <a:lnTo>
                    <a:pt x="24" y="92"/>
                  </a:lnTo>
                  <a:lnTo>
                    <a:pt x="63" y="248"/>
                  </a:lnTo>
                  <a:lnTo>
                    <a:pt x="63" y="248"/>
                  </a:lnTo>
                  <a:lnTo>
                    <a:pt x="71" y="324"/>
                  </a:lnTo>
                  <a:lnTo>
                    <a:pt x="80" y="416"/>
                  </a:lnTo>
                  <a:lnTo>
                    <a:pt x="83" y="504"/>
                  </a:lnTo>
                  <a:lnTo>
                    <a:pt x="83" y="543"/>
                  </a:lnTo>
                  <a:lnTo>
                    <a:pt x="83" y="575"/>
                  </a:lnTo>
                  <a:lnTo>
                    <a:pt x="83" y="575"/>
                  </a:lnTo>
                  <a:lnTo>
                    <a:pt x="89" y="534"/>
                  </a:lnTo>
                  <a:lnTo>
                    <a:pt x="95" y="490"/>
                  </a:lnTo>
                  <a:lnTo>
                    <a:pt x="101" y="434"/>
                  </a:lnTo>
                  <a:lnTo>
                    <a:pt x="104" y="372"/>
                  </a:lnTo>
                  <a:lnTo>
                    <a:pt x="104" y="307"/>
                  </a:lnTo>
                  <a:lnTo>
                    <a:pt x="98" y="242"/>
                  </a:lnTo>
                  <a:lnTo>
                    <a:pt x="95" y="212"/>
                  </a:lnTo>
                  <a:lnTo>
                    <a:pt x="86" y="183"/>
                  </a:lnTo>
                  <a:lnTo>
                    <a:pt x="86" y="183"/>
                  </a:lnTo>
                  <a:lnTo>
                    <a:pt x="71" y="130"/>
                  </a:lnTo>
                  <a:lnTo>
                    <a:pt x="60" y="89"/>
                  </a:lnTo>
                  <a:lnTo>
                    <a:pt x="36" y="38"/>
                  </a:lnTo>
                  <a:lnTo>
                    <a:pt x="24" y="12"/>
                  </a:lnTo>
                  <a:lnTo>
                    <a:pt x="1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"/>
            <p:cNvSpPr>
              <a:spLocks/>
            </p:cNvSpPr>
            <p:nvPr/>
          </p:nvSpPr>
          <p:spPr bwMode="auto">
            <a:xfrm>
              <a:off x="4051" y="2942"/>
              <a:ext cx="480" cy="729"/>
            </a:xfrm>
            <a:custGeom>
              <a:avLst/>
              <a:gdLst/>
              <a:ahLst/>
              <a:cxnLst>
                <a:cxn ang="0">
                  <a:pos x="465" y="6"/>
                </a:cxn>
                <a:cxn ang="0">
                  <a:pos x="465" y="6"/>
                </a:cxn>
                <a:cxn ang="0">
                  <a:pos x="471" y="36"/>
                </a:cxn>
                <a:cxn ang="0">
                  <a:pos x="471" y="65"/>
                </a:cxn>
                <a:cxn ang="0">
                  <a:pos x="465" y="92"/>
                </a:cxn>
                <a:cxn ang="0">
                  <a:pos x="456" y="121"/>
                </a:cxn>
                <a:cxn ang="0">
                  <a:pos x="456" y="121"/>
                </a:cxn>
                <a:cxn ang="0">
                  <a:pos x="438" y="171"/>
                </a:cxn>
                <a:cxn ang="0">
                  <a:pos x="421" y="222"/>
                </a:cxn>
                <a:cxn ang="0">
                  <a:pos x="421" y="222"/>
                </a:cxn>
                <a:cxn ang="0">
                  <a:pos x="397" y="269"/>
                </a:cxn>
                <a:cxn ang="0">
                  <a:pos x="370" y="316"/>
                </a:cxn>
                <a:cxn ang="0">
                  <a:pos x="344" y="363"/>
                </a:cxn>
                <a:cxn ang="0">
                  <a:pos x="311" y="407"/>
                </a:cxn>
                <a:cxn ang="0">
                  <a:pos x="311" y="407"/>
                </a:cxn>
                <a:cxn ang="0">
                  <a:pos x="278" y="452"/>
                </a:cxn>
                <a:cxn ang="0">
                  <a:pos x="243" y="496"/>
                </a:cxn>
                <a:cxn ang="0">
                  <a:pos x="204" y="537"/>
                </a:cxn>
                <a:cxn ang="0">
                  <a:pos x="166" y="578"/>
                </a:cxn>
                <a:cxn ang="0">
                  <a:pos x="86" y="655"/>
                </a:cxn>
                <a:cxn ang="0">
                  <a:pos x="0" y="729"/>
                </a:cxn>
                <a:cxn ang="0">
                  <a:pos x="0" y="729"/>
                </a:cxn>
                <a:cxn ang="0">
                  <a:pos x="3" y="729"/>
                </a:cxn>
                <a:cxn ang="0">
                  <a:pos x="3" y="729"/>
                </a:cxn>
                <a:cxn ang="0">
                  <a:pos x="86" y="658"/>
                </a:cxn>
                <a:cxn ang="0">
                  <a:pos x="166" y="581"/>
                </a:cxn>
                <a:cxn ang="0">
                  <a:pos x="243" y="502"/>
                </a:cxn>
                <a:cxn ang="0">
                  <a:pos x="311" y="416"/>
                </a:cxn>
                <a:cxn ang="0">
                  <a:pos x="311" y="416"/>
                </a:cxn>
                <a:cxn ang="0">
                  <a:pos x="347" y="369"/>
                </a:cxn>
                <a:cxn ang="0">
                  <a:pos x="376" y="325"/>
                </a:cxn>
                <a:cxn ang="0">
                  <a:pos x="403" y="275"/>
                </a:cxn>
                <a:cxn ang="0">
                  <a:pos x="430" y="225"/>
                </a:cxn>
                <a:cxn ang="0">
                  <a:pos x="430" y="225"/>
                </a:cxn>
                <a:cxn ang="0">
                  <a:pos x="450" y="171"/>
                </a:cxn>
                <a:cxn ang="0">
                  <a:pos x="468" y="118"/>
                </a:cxn>
                <a:cxn ang="0">
                  <a:pos x="468" y="118"/>
                </a:cxn>
                <a:cxn ang="0">
                  <a:pos x="477" y="95"/>
                </a:cxn>
                <a:cxn ang="0">
                  <a:pos x="480" y="68"/>
                </a:cxn>
                <a:cxn ang="0">
                  <a:pos x="480" y="68"/>
                </a:cxn>
                <a:cxn ang="0">
                  <a:pos x="480" y="54"/>
                </a:cxn>
                <a:cxn ang="0">
                  <a:pos x="480" y="39"/>
                </a:cxn>
                <a:cxn ang="0">
                  <a:pos x="477" y="21"/>
                </a:cxn>
                <a:cxn ang="0">
                  <a:pos x="480" y="6"/>
                </a:cxn>
                <a:cxn ang="0">
                  <a:pos x="480" y="6"/>
                </a:cxn>
                <a:cxn ang="0">
                  <a:pos x="477" y="3"/>
                </a:cxn>
                <a:cxn ang="0">
                  <a:pos x="471" y="0"/>
                </a:cxn>
                <a:cxn ang="0">
                  <a:pos x="468" y="3"/>
                </a:cxn>
                <a:cxn ang="0">
                  <a:pos x="465" y="6"/>
                </a:cxn>
                <a:cxn ang="0">
                  <a:pos x="465" y="6"/>
                </a:cxn>
              </a:cxnLst>
              <a:rect l="0" t="0" r="r" b="b"/>
              <a:pathLst>
                <a:path w="480" h="729">
                  <a:moveTo>
                    <a:pt x="465" y="6"/>
                  </a:moveTo>
                  <a:lnTo>
                    <a:pt x="465" y="6"/>
                  </a:lnTo>
                  <a:lnTo>
                    <a:pt x="471" y="36"/>
                  </a:lnTo>
                  <a:lnTo>
                    <a:pt x="471" y="65"/>
                  </a:lnTo>
                  <a:lnTo>
                    <a:pt x="465" y="92"/>
                  </a:lnTo>
                  <a:lnTo>
                    <a:pt x="456" y="121"/>
                  </a:lnTo>
                  <a:lnTo>
                    <a:pt x="456" y="121"/>
                  </a:lnTo>
                  <a:lnTo>
                    <a:pt x="438" y="171"/>
                  </a:lnTo>
                  <a:lnTo>
                    <a:pt x="421" y="222"/>
                  </a:lnTo>
                  <a:lnTo>
                    <a:pt x="421" y="222"/>
                  </a:lnTo>
                  <a:lnTo>
                    <a:pt x="397" y="269"/>
                  </a:lnTo>
                  <a:lnTo>
                    <a:pt x="370" y="316"/>
                  </a:lnTo>
                  <a:lnTo>
                    <a:pt x="344" y="363"/>
                  </a:lnTo>
                  <a:lnTo>
                    <a:pt x="311" y="407"/>
                  </a:lnTo>
                  <a:lnTo>
                    <a:pt x="311" y="407"/>
                  </a:lnTo>
                  <a:lnTo>
                    <a:pt x="278" y="452"/>
                  </a:lnTo>
                  <a:lnTo>
                    <a:pt x="243" y="496"/>
                  </a:lnTo>
                  <a:lnTo>
                    <a:pt x="204" y="537"/>
                  </a:lnTo>
                  <a:lnTo>
                    <a:pt x="166" y="578"/>
                  </a:lnTo>
                  <a:lnTo>
                    <a:pt x="86" y="655"/>
                  </a:lnTo>
                  <a:lnTo>
                    <a:pt x="0" y="729"/>
                  </a:lnTo>
                  <a:lnTo>
                    <a:pt x="0" y="729"/>
                  </a:lnTo>
                  <a:lnTo>
                    <a:pt x="3" y="729"/>
                  </a:lnTo>
                  <a:lnTo>
                    <a:pt x="3" y="729"/>
                  </a:lnTo>
                  <a:lnTo>
                    <a:pt x="86" y="658"/>
                  </a:lnTo>
                  <a:lnTo>
                    <a:pt x="166" y="581"/>
                  </a:lnTo>
                  <a:lnTo>
                    <a:pt x="243" y="502"/>
                  </a:lnTo>
                  <a:lnTo>
                    <a:pt x="311" y="416"/>
                  </a:lnTo>
                  <a:lnTo>
                    <a:pt x="311" y="416"/>
                  </a:lnTo>
                  <a:lnTo>
                    <a:pt x="347" y="369"/>
                  </a:lnTo>
                  <a:lnTo>
                    <a:pt x="376" y="325"/>
                  </a:lnTo>
                  <a:lnTo>
                    <a:pt x="403" y="275"/>
                  </a:lnTo>
                  <a:lnTo>
                    <a:pt x="430" y="225"/>
                  </a:lnTo>
                  <a:lnTo>
                    <a:pt x="430" y="225"/>
                  </a:lnTo>
                  <a:lnTo>
                    <a:pt x="450" y="171"/>
                  </a:lnTo>
                  <a:lnTo>
                    <a:pt x="468" y="118"/>
                  </a:lnTo>
                  <a:lnTo>
                    <a:pt x="468" y="118"/>
                  </a:lnTo>
                  <a:lnTo>
                    <a:pt x="477" y="95"/>
                  </a:lnTo>
                  <a:lnTo>
                    <a:pt x="480" y="68"/>
                  </a:lnTo>
                  <a:lnTo>
                    <a:pt x="480" y="68"/>
                  </a:lnTo>
                  <a:lnTo>
                    <a:pt x="480" y="54"/>
                  </a:lnTo>
                  <a:lnTo>
                    <a:pt x="480" y="39"/>
                  </a:lnTo>
                  <a:lnTo>
                    <a:pt x="477" y="21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77" y="3"/>
                  </a:lnTo>
                  <a:lnTo>
                    <a:pt x="471" y="0"/>
                  </a:lnTo>
                  <a:lnTo>
                    <a:pt x="468" y="3"/>
                  </a:lnTo>
                  <a:lnTo>
                    <a:pt x="465" y="6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5"/>
            <p:cNvSpPr>
              <a:spLocks/>
            </p:cNvSpPr>
            <p:nvPr/>
          </p:nvSpPr>
          <p:spPr bwMode="auto">
            <a:xfrm>
              <a:off x="4235" y="2940"/>
              <a:ext cx="278" cy="436"/>
            </a:xfrm>
            <a:custGeom>
              <a:avLst/>
              <a:gdLst/>
              <a:ahLst/>
              <a:cxnLst>
                <a:cxn ang="0">
                  <a:pos x="266" y="2"/>
                </a:cxn>
                <a:cxn ang="0">
                  <a:pos x="266" y="2"/>
                </a:cxn>
                <a:cxn ang="0">
                  <a:pos x="260" y="11"/>
                </a:cxn>
                <a:cxn ang="0">
                  <a:pos x="251" y="20"/>
                </a:cxn>
                <a:cxn ang="0">
                  <a:pos x="251" y="20"/>
                </a:cxn>
                <a:cxn ang="0">
                  <a:pos x="237" y="38"/>
                </a:cxn>
                <a:cxn ang="0">
                  <a:pos x="237" y="38"/>
                </a:cxn>
                <a:cxn ang="0">
                  <a:pos x="207" y="91"/>
                </a:cxn>
                <a:cxn ang="0">
                  <a:pos x="207" y="91"/>
                </a:cxn>
                <a:cxn ang="0">
                  <a:pos x="139" y="203"/>
                </a:cxn>
                <a:cxn ang="0">
                  <a:pos x="139" y="203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139" y="212"/>
                </a:cxn>
                <a:cxn ang="0">
                  <a:pos x="139" y="212"/>
                </a:cxn>
                <a:cxn ang="0">
                  <a:pos x="207" y="100"/>
                </a:cxn>
                <a:cxn ang="0">
                  <a:pos x="207" y="100"/>
                </a:cxn>
                <a:cxn ang="0">
                  <a:pos x="237" y="50"/>
                </a:cxn>
                <a:cxn ang="0">
                  <a:pos x="237" y="50"/>
                </a:cxn>
                <a:cxn ang="0">
                  <a:pos x="246" y="38"/>
                </a:cxn>
                <a:cxn ang="0">
                  <a:pos x="257" y="29"/>
                </a:cxn>
                <a:cxn ang="0">
                  <a:pos x="275" y="8"/>
                </a:cxn>
                <a:cxn ang="0">
                  <a:pos x="275" y="8"/>
                </a:cxn>
                <a:cxn ang="0">
                  <a:pos x="278" y="5"/>
                </a:cxn>
                <a:cxn ang="0">
                  <a:pos x="278" y="2"/>
                </a:cxn>
                <a:cxn ang="0">
                  <a:pos x="275" y="0"/>
                </a:cxn>
                <a:cxn ang="0">
                  <a:pos x="269" y="0"/>
                </a:cxn>
                <a:cxn ang="0">
                  <a:pos x="266" y="0"/>
                </a:cxn>
                <a:cxn ang="0">
                  <a:pos x="266" y="2"/>
                </a:cxn>
                <a:cxn ang="0">
                  <a:pos x="266" y="2"/>
                </a:cxn>
              </a:cxnLst>
              <a:rect l="0" t="0" r="r" b="b"/>
              <a:pathLst>
                <a:path w="278" h="436">
                  <a:moveTo>
                    <a:pt x="266" y="2"/>
                  </a:moveTo>
                  <a:lnTo>
                    <a:pt x="266" y="2"/>
                  </a:lnTo>
                  <a:lnTo>
                    <a:pt x="260" y="11"/>
                  </a:lnTo>
                  <a:lnTo>
                    <a:pt x="251" y="20"/>
                  </a:lnTo>
                  <a:lnTo>
                    <a:pt x="251" y="20"/>
                  </a:lnTo>
                  <a:lnTo>
                    <a:pt x="237" y="38"/>
                  </a:lnTo>
                  <a:lnTo>
                    <a:pt x="237" y="38"/>
                  </a:lnTo>
                  <a:lnTo>
                    <a:pt x="207" y="91"/>
                  </a:lnTo>
                  <a:lnTo>
                    <a:pt x="207" y="91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207" y="100"/>
                  </a:lnTo>
                  <a:lnTo>
                    <a:pt x="207" y="100"/>
                  </a:lnTo>
                  <a:lnTo>
                    <a:pt x="237" y="50"/>
                  </a:lnTo>
                  <a:lnTo>
                    <a:pt x="237" y="50"/>
                  </a:lnTo>
                  <a:lnTo>
                    <a:pt x="246" y="38"/>
                  </a:lnTo>
                  <a:lnTo>
                    <a:pt x="257" y="29"/>
                  </a:lnTo>
                  <a:lnTo>
                    <a:pt x="275" y="8"/>
                  </a:lnTo>
                  <a:lnTo>
                    <a:pt x="275" y="8"/>
                  </a:lnTo>
                  <a:lnTo>
                    <a:pt x="278" y="5"/>
                  </a:lnTo>
                  <a:lnTo>
                    <a:pt x="278" y="2"/>
                  </a:lnTo>
                  <a:lnTo>
                    <a:pt x="275" y="0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6"/>
            <p:cNvSpPr>
              <a:spLocks/>
            </p:cNvSpPr>
            <p:nvPr/>
          </p:nvSpPr>
          <p:spPr bwMode="auto">
            <a:xfrm>
              <a:off x="4439" y="2730"/>
              <a:ext cx="205" cy="239"/>
            </a:xfrm>
            <a:custGeom>
              <a:avLst/>
              <a:gdLst/>
              <a:ahLst/>
              <a:cxnLst>
                <a:cxn ang="0">
                  <a:pos x="80" y="6"/>
                </a:cxn>
                <a:cxn ang="0">
                  <a:pos x="80" y="6"/>
                </a:cxn>
                <a:cxn ang="0">
                  <a:pos x="86" y="9"/>
                </a:cxn>
                <a:cxn ang="0">
                  <a:pos x="89" y="12"/>
                </a:cxn>
                <a:cxn ang="0">
                  <a:pos x="98" y="15"/>
                </a:cxn>
                <a:cxn ang="0">
                  <a:pos x="110" y="18"/>
                </a:cxn>
                <a:cxn ang="0">
                  <a:pos x="124" y="15"/>
                </a:cxn>
                <a:cxn ang="0">
                  <a:pos x="142" y="9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184" y="24"/>
                </a:cxn>
                <a:cxn ang="0">
                  <a:pos x="199" y="44"/>
                </a:cxn>
                <a:cxn ang="0">
                  <a:pos x="205" y="56"/>
                </a:cxn>
                <a:cxn ang="0">
                  <a:pos x="205" y="65"/>
                </a:cxn>
                <a:cxn ang="0">
                  <a:pos x="205" y="65"/>
                </a:cxn>
                <a:cxn ang="0">
                  <a:pos x="205" y="80"/>
                </a:cxn>
                <a:cxn ang="0">
                  <a:pos x="199" y="92"/>
                </a:cxn>
                <a:cxn ang="0">
                  <a:pos x="184" y="124"/>
                </a:cxn>
                <a:cxn ang="0">
                  <a:pos x="175" y="142"/>
                </a:cxn>
                <a:cxn ang="0">
                  <a:pos x="172" y="162"/>
                </a:cxn>
                <a:cxn ang="0">
                  <a:pos x="172" y="189"/>
                </a:cxn>
                <a:cxn ang="0">
                  <a:pos x="175" y="218"/>
                </a:cxn>
                <a:cxn ang="0">
                  <a:pos x="175" y="218"/>
                </a:cxn>
                <a:cxn ang="0">
                  <a:pos x="172" y="224"/>
                </a:cxn>
                <a:cxn ang="0">
                  <a:pos x="166" y="230"/>
                </a:cxn>
                <a:cxn ang="0">
                  <a:pos x="154" y="236"/>
                </a:cxn>
                <a:cxn ang="0">
                  <a:pos x="133" y="239"/>
                </a:cxn>
                <a:cxn ang="0">
                  <a:pos x="107" y="239"/>
                </a:cxn>
                <a:cxn ang="0">
                  <a:pos x="71" y="233"/>
                </a:cxn>
                <a:cxn ang="0">
                  <a:pos x="24" y="221"/>
                </a:cxn>
                <a:cxn ang="0">
                  <a:pos x="24" y="221"/>
                </a:cxn>
                <a:cxn ang="0">
                  <a:pos x="30" y="210"/>
                </a:cxn>
                <a:cxn ang="0">
                  <a:pos x="33" y="195"/>
                </a:cxn>
                <a:cxn ang="0">
                  <a:pos x="36" y="177"/>
                </a:cxn>
                <a:cxn ang="0">
                  <a:pos x="33" y="156"/>
                </a:cxn>
                <a:cxn ang="0">
                  <a:pos x="30" y="133"/>
                </a:cxn>
                <a:cxn ang="0">
                  <a:pos x="18" y="109"/>
                </a:cxn>
                <a:cxn ang="0">
                  <a:pos x="9" y="98"/>
                </a:cxn>
                <a:cxn ang="0">
                  <a:pos x="0" y="86"/>
                </a:cxn>
                <a:cxn ang="0">
                  <a:pos x="80" y="6"/>
                </a:cxn>
              </a:cxnLst>
              <a:rect l="0" t="0" r="r" b="b"/>
              <a:pathLst>
                <a:path w="205" h="239">
                  <a:moveTo>
                    <a:pt x="80" y="6"/>
                  </a:moveTo>
                  <a:lnTo>
                    <a:pt x="80" y="6"/>
                  </a:lnTo>
                  <a:lnTo>
                    <a:pt x="86" y="9"/>
                  </a:lnTo>
                  <a:lnTo>
                    <a:pt x="89" y="12"/>
                  </a:lnTo>
                  <a:lnTo>
                    <a:pt x="98" y="15"/>
                  </a:lnTo>
                  <a:lnTo>
                    <a:pt x="110" y="18"/>
                  </a:lnTo>
                  <a:lnTo>
                    <a:pt x="124" y="15"/>
                  </a:lnTo>
                  <a:lnTo>
                    <a:pt x="142" y="9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84" y="24"/>
                  </a:lnTo>
                  <a:lnTo>
                    <a:pt x="199" y="44"/>
                  </a:lnTo>
                  <a:lnTo>
                    <a:pt x="205" y="56"/>
                  </a:lnTo>
                  <a:lnTo>
                    <a:pt x="205" y="65"/>
                  </a:lnTo>
                  <a:lnTo>
                    <a:pt x="205" y="65"/>
                  </a:lnTo>
                  <a:lnTo>
                    <a:pt x="205" y="80"/>
                  </a:lnTo>
                  <a:lnTo>
                    <a:pt x="199" y="92"/>
                  </a:lnTo>
                  <a:lnTo>
                    <a:pt x="184" y="124"/>
                  </a:lnTo>
                  <a:lnTo>
                    <a:pt x="175" y="142"/>
                  </a:lnTo>
                  <a:lnTo>
                    <a:pt x="172" y="162"/>
                  </a:lnTo>
                  <a:lnTo>
                    <a:pt x="172" y="189"/>
                  </a:lnTo>
                  <a:lnTo>
                    <a:pt x="175" y="218"/>
                  </a:lnTo>
                  <a:lnTo>
                    <a:pt x="175" y="218"/>
                  </a:lnTo>
                  <a:lnTo>
                    <a:pt x="172" y="224"/>
                  </a:lnTo>
                  <a:lnTo>
                    <a:pt x="166" y="230"/>
                  </a:lnTo>
                  <a:lnTo>
                    <a:pt x="154" y="236"/>
                  </a:lnTo>
                  <a:lnTo>
                    <a:pt x="133" y="239"/>
                  </a:lnTo>
                  <a:lnTo>
                    <a:pt x="107" y="239"/>
                  </a:lnTo>
                  <a:lnTo>
                    <a:pt x="71" y="233"/>
                  </a:lnTo>
                  <a:lnTo>
                    <a:pt x="24" y="221"/>
                  </a:lnTo>
                  <a:lnTo>
                    <a:pt x="24" y="221"/>
                  </a:lnTo>
                  <a:lnTo>
                    <a:pt x="30" y="210"/>
                  </a:lnTo>
                  <a:lnTo>
                    <a:pt x="33" y="195"/>
                  </a:lnTo>
                  <a:lnTo>
                    <a:pt x="36" y="177"/>
                  </a:lnTo>
                  <a:lnTo>
                    <a:pt x="33" y="156"/>
                  </a:lnTo>
                  <a:lnTo>
                    <a:pt x="30" y="133"/>
                  </a:lnTo>
                  <a:lnTo>
                    <a:pt x="18" y="109"/>
                  </a:lnTo>
                  <a:lnTo>
                    <a:pt x="9" y="98"/>
                  </a:lnTo>
                  <a:lnTo>
                    <a:pt x="0" y="86"/>
                  </a:lnTo>
                  <a:lnTo>
                    <a:pt x="80" y="6"/>
                  </a:lnTo>
                  <a:close/>
                </a:path>
              </a:pathLst>
            </a:custGeom>
            <a:solidFill>
              <a:srgbClr val="597E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7"/>
            <p:cNvSpPr>
              <a:spLocks/>
            </p:cNvSpPr>
            <p:nvPr/>
          </p:nvSpPr>
          <p:spPr bwMode="auto">
            <a:xfrm>
              <a:off x="4498" y="2441"/>
              <a:ext cx="89" cy="404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57" y="15"/>
                </a:cxn>
                <a:cxn ang="0">
                  <a:pos x="36" y="45"/>
                </a:cxn>
                <a:cxn ang="0">
                  <a:pos x="27" y="71"/>
                </a:cxn>
                <a:cxn ang="0">
                  <a:pos x="21" y="121"/>
                </a:cxn>
                <a:cxn ang="0">
                  <a:pos x="27" y="145"/>
                </a:cxn>
                <a:cxn ang="0">
                  <a:pos x="33" y="165"/>
                </a:cxn>
                <a:cxn ang="0">
                  <a:pos x="36" y="242"/>
                </a:cxn>
                <a:cxn ang="0">
                  <a:pos x="36" y="269"/>
                </a:cxn>
                <a:cxn ang="0">
                  <a:pos x="48" y="307"/>
                </a:cxn>
                <a:cxn ang="0">
                  <a:pos x="60" y="325"/>
                </a:cxn>
                <a:cxn ang="0">
                  <a:pos x="86" y="363"/>
                </a:cxn>
                <a:cxn ang="0">
                  <a:pos x="89" y="384"/>
                </a:cxn>
                <a:cxn ang="0">
                  <a:pos x="74" y="404"/>
                </a:cxn>
                <a:cxn ang="0">
                  <a:pos x="77" y="398"/>
                </a:cxn>
                <a:cxn ang="0">
                  <a:pos x="83" y="375"/>
                </a:cxn>
                <a:cxn ang="0">
                  <a:pos x="74" y="354"/>
                </a:cxn>
                <a:cxn ang="0">
                  <a:pos x="63" y="342"/>
                </a:cxn>
                <a:cxn ang="0">
                  <a:pos x="42" y="316"/>
                </a:cxn>
                <a:cxn ang="0">
                  <a:pos x="27" y="283"/>
                </a:cxn>
                <a:cxn ang="0">
                  <a:pos x="21" y="230"/>
                </a:cxn>
                <a:cxn ang="0">
                  <a:pos x="24" y="210"/>
                </a:cxn>
                <a:cxn ang="0">
                  <a:pos x="27" y="162"/>
                </a:cxn>
                <a:cxn ang="0">
                  <a:pos x="18" y="148"/>
                </a:cxn>
                <a:cxn ang="0">
                  <a:pos x="12" y="142"/>
                </a:cxn>
                <a:cxn ang="0">
                  <a:pos x="3" y="109"/>
                </a:cxn>
                <a:cxn ang="0">
                  <a:pos x="3" y="56"/>
                </a:cxn>
                <a:cxn ang="0">
                  <a:pos x="6" y="45"/>
                </a:cxn>
                <a:cxn ang="0">
                  <a:pos x="24" y="21"/>
                </a:cxn>
                <a:cxn ang="0">
                  <a:pos x="48" y="3"/>
                </a:cxn>
                <a:cxn ang="0">
                  <a:pos x="65" y="3"/>
                </a:cxn>
                <a:cxn ang="0">
                  <a:pos x="68" y="15"/>
                </a:cxn>
              </a:cxnLst>
              <a:rect l="0" t="0" r="r" b="b"/>
              <a:pathLst>
                <a:path w="89" h="404">
                  <a:moveTo>
                    <a:pt x="68" y="15"/>
                  </a:moveTo>
                  <a:lnTo>
                    <a:pt x="68" y="15"/>
                  </a:lnTo>
                  <a:lnTo>
                    <a:pt x="65" y="12"/>
                  </a:lnTo>
                  <a:lnTo>
                    <a:pt x="57" y="15"/>
                  </a:lnTo>
                  <a:lnTo>
                    <a:pt x="48" y="24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27" y="71"/>
                  </a:lnTo>
                  <a:lnTo>
                    <a:pt x="21" y="98"/>
                  </a:lnTo>
                  <a:lnTo>
                    <a:pt x="21" y="121"/>
                  </a:lnTo>
                  <a:lnTo>
                    <a:pt x="24" y="133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33" y="165"/>
                  </a:lnTo>
                  <a:lnTo>
                    <a:pt x="36" y="189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69"/>
                  </a:lnTo>
                  <a:lnTo>
                    <a:pt x="42" y="289"/>
                  </a:lnTo>
                  <a:lnTo>
                    <a:pt x="48" y="307"/>
                  </a:lnTo>
                  <a:lnTo>
                    <a:pt x="60" y="325"/>
                  </a:lnTo>
                  <a:lnTo>
                    <a:pt x="60" y="325"/>
                  </a:lnTo>
                  <a:lnTo>
                    <a:pt x="74" y="342"/>
                  </a:lnTo>
                  <a:lnTo>
                    <a:pt x="86" y="363"/>
                  </a:lnTo>
                  <a:lnTo>
                    <a:pt x="89" y="372"/>
                  </a:lnTo>
                  <a:lnTo>
                    <a:pt x="89" y="384"/>
                  </a:lnTo>
                  <a:lnTo>
                    <a:pt x="83" y="395"/>
                  </a:lnTo>
                  <a:lnTo>
                    <a:pt x="74" y="404"/>
                  </a:lnTo>
                  <a:lnTo>
                    <a:pt x="74" y="404"/>
                  </a:lnTo>
                  <a:lnTo>
                    <a:pt x="77" y="398"/>
                  </a:lnTo>
                  <a:lnTo>
                    <a:pt x="83" y="384"/>
                  </a:lnTo>
                  <a:lnTo>
                    <a:pt x="83" y="375"/>
                  </a:lnTo>
                  <a:lnTo>
                    <a:pt x="80" y="366"/>
                  </a:lnTo>
                  <a:lnTo>
                    <a:pt x="74" y="354"/>
                  </a:lnTo>
                  <a:lnTo>
                    <a:pt x="63" y="342"/>
                  </a:lnTo>
                  <a:lnTo>
                    <a:pt x="63" y="342"/>
                  </a:lnTo>
                  <a:lnTo>
                    <a:pt x="51" y="328"/>
                  </a:lnTo>
                  <a:lnTo>
                    <a:pt x="42" y="316"/>
                  </a:lnTo>
                  <a:lnTo>
                    <a:pt x="33" y="301"/>
                  </a:lnTo>
                  <a:lnTo>
                    <a:pt x="27" y="283"/>
                  </a:lnTo>
                  <a:lnTo>
                    <a:pt x="21" y="257"/>
                  </a:lnTo>
                  <a:lnTo>
                    <a:pt x="21" y="230"/>
                  </a:lnTo>
                  <a:lnTo>
                    <a:pt x="21" y="230"/>
                  </a:lnTo>
                  <a:lnTo>
                    <a:pt x="24" y="210"/>
                  </a:lnTo>
                  <a:lnTo>
                    <a:pt x="27" y="186"/>
                  </a:lnTo>
                  <a:lnTo>
                    <a:pt x="27" y="162"/>
                  </a:lnTo>
                  <a:lnTo>
                    <a:pt x="24" y="154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2" y="142"/>
                  </a:lnTo>
                  <a:lnTo>
                    <a:pt x="9" y="133"/>
                  </a:lnTo>
                  <a:lnTo>
                    <a:pt x="3" y="109"/>
                  </a:lnTo>
                  <a:lnTo>
                    <a:pt x="0" y="83"/>
                  </a:lnTo>
                  <a:lnTo>
                    <a:pt x="3" y="56"/>
                  </a:lnTo>
                  <a:lnTo>
                    <a:pt x="3" y="56"/>
                  </a:lnTo>
                  <a:lnTo>
                    <a:pt x="6" y="45"/>
                  </a:lnTo>
                  <a:lnTo>
                    <a:pt x="15" y="33"/>
                  </a:lnTo>
                  <a:lnTo>
                    <a:pt x="24" y="21"/>
                  </a:lnTo>
                  <a:lnTo>
                    <a:pt x="36" y="9"/>
                  </a:lnTo>
                  <a:lnTo>
                    <a:pt x="48" y="3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68" y="15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"/>
            <p:cNvSpPr>
              <a:spLocks/>
            </p:cNvSpPr>
            <p:nvPr/>
          </p:nvSpPr>
          <p:spPr bwMode="auto">
            <a:xfrm>
              <a:off x="4255" y="2447"/>
              <a:ext cx="261" cy="375"/>
            </a:xfrm>
            <a:custGeom>
              <a:avLst/>
              <a:gdLst/>
              <a:ahLst/>
              <a:cxnLst>
                <a:cxn ang="0">
                  <a:pos x="261" y="0"/>
                </a:cxn>
                <a:cxn ang="0">
                  <a:pos x="231" y="3"/>
                </a:cxn>
                <a:cxn ang="0">
                  <a:pos x="205" y="18"/>
                </a:cxn>
                <a:cxn ang="0">
                  <a:pos x="196" y="33"/>
                </a:cxn>
                <a:cxn ang="0">
                  <a:pos x="181" y="68"/>
                </a:cxn>
                <a:cxn ang="0">
                  <a:pos x="181" y="83"/>
                </a:cxn>
                <a:cxn ang="0">
                  <a:pos x="187" y="97"/>
                </a:cxn>
                <a:cxn ang="0">
                  <a:pos x="196" y="112"/>
                </a:cxn>
                <a:cxn ang="0">
                  <a:pos x="202" y="127"/>
                </a:cxn>
                <a:cxn ang="0">
                  <a:pos x="196" y="142"/>
                </a:cxn>
                <a:cxn ang="0">
                  <a:pos x="169" y="156"/>
                </a:cxn>
                <a:cxn ang="0">
                  <a:pos x="137" y="168"/>
                </a:cxn>
                <a:cxn ang="0">
                  <a:pos x="113" y="186"/>
                </a:cxn>
                <a:cxn ang="0">
                  <a:pos x="110" y="192"/>
                </a:cxn>
                <a:cxn ang="0">
                  <a:pos x="107" y="227"/>
                </a:cxn>
                <a:cxn ang="0">
                  <a:pos x="116" y="251"/>
                </a:cxn>
                <a:cxn ang="0">
                  <a:pos x="116" y="266"/>
                </a:cxn>
                <a:cxn ang="0">
                  <a:pos x="110" y="271"/>
                </a:cxn>
                <a:cxn ang="0">
                  <a:pos x="95" y="283"/>
                </a:cxn>
                <a:cxn ang="0">
                  <a:pos x="33" y="304"/>
                </a:cxn>
                <a:cxn ang="0">
                  <a:pos x="21" y="310"/>
                </a:cxn>
                <a:cxn ang="0">
                  <a:pos x="6" y="324"/>
                </a:cxn>
                <a:cxn ang="0">
                  <a:pos x="0" y="345"/>
                </a:cxn>
                <a:cxn ang="0">
                  <a:pos x="6" y="366"/>
                </a:cxn>
                <a:cxn ang="0">
                  <a:pos x="12" y="375"/>
                </a:cxn>
                <a:cxn ang="0">
                  <a:pos x="12" y="375"/>
                </a:cxn>
                <a:cxn ang="0">
                  <a:pos x="6" y="348"/>
                </a:cxn>
                <a:cxn ang="0">
                  <a:pos x="18" y="324"/>
                </a:cxn>
                <a:cxn ang="0">
                  <a:pos x="24" y="322"/>
                </a:cxn>
                <a:cxn ang="0">
                  <a:pos x="45" y="313"/>
                </a:cxn>
                <a:cxn ang="0">
                  <a:pos x="77" y="307"/>
                </a:cxn>
                <a:cxn ang="0">
                  <a:pos x="107" y="292"/>
                </a:cxn>
                <a:cxn ang="0">
                  <a:pos x="128" y="271"/>
                </a:cxn>
                <a:cxn ang="0">
                  <a:pos x="131" y="266"/>
                </a:cxn>
                <a:cxn ang="0">
                  <a:pos x="131" y="248"/>
                </a:cxn>
                <a:cxn ang="0">
                  <a:pos x="119" y="224"/>
                </a:cxn>
                <a:cxn ang="0">
                  <a:pos x="119" y="198"/>
                </a:cxn>
                <a:cxn ang="0">
                  <a:pos x="131" y="177"/>
                </a:cxn>
                <a:cxn ang="0">
                  <a:pos x="143" y="171"/>
                </a:cxn>
                <a:cxn ang="0">
                  <a:pos x="181" y="156"/>
                </a:cxn>
                <a:cxn ang="0">
                  <a:pos x="190" y="153"/>
                </a:cxn>
                <a:cxn ang="0">
                  <a:pos x="208" y="139"/>
                </a:cxn>
                <a:cxn ang="0">
                  <a:pos x="208" y="127"/>
                </a:cxn>
                <a:cxn ang="0">
                  <a:pos x="196" y="103"/>
                </a:cxn>
                <a:cxn ang="0">
                  <a:pos x="190" y="92"/>
                </a:cxn>
                <a:cxn ang="0">
                  <a:pos x="187" y="68"/>
                </a:cxn>
                <a:cxn ang="0">
                  <a:pos x="190" y="56"/>
                </a:cxn>
                <a:cxn ang="0">
                  <a:pos x="199" y="33"/>
                </a:cxn>
                <a:cxn ang="0">
                  <a:pos x="214" y="15"/>
                </a:cxn>
                <a:cxn ang="0">
                  <a:pos x="234" y="6"/>
                </a:cxn>
                <a:cxn ang="0">
                  <a:pos x="261" y="0"/>
                </a:cxn>
                <a:cxn ang="0">
                  <a:pos x="261" y="0"/>
                </a:cxn>
              </a:cxnLst>
              <a:rect l="0" t="0" r="r" b="b"/>
              <a:pathLst>
                <a:path w="261" h="375">
                  <a:moveTo>
                    <a:pt x="261" y="0"/>
                  </a:moveTo>
                  <a:lnTo>
                    <a:pt x="261" y="0"/>
                  </a:lnTo>
                  <a:lnTo>
                    <a:pt x="246" y="0"/>
                  </a:lnTo>
                  <a:lnTo>
                    <a:pt x="231" y="3"/>
                  </a:lnTo>
                  <a:lnTo>
                    <a:pt x="217" y="9"/>
                  </a:lnTo>
                  <a:lnTo>
                    <a:pt x="205" y="18"/>
                  </a:lnTo>
                  <a:lnTo>
                    <a:pt x="205" y="18"/>
                  </a:lnTo>
                  <a:lnTo>
                    <a:pt x="196" y="33"/>
                  </a:lnTo>
                  <a:lnTo>
                    <a:pt x="187" y="50"/>
                  </a:lnTo>
                  <a:lnTo>
                    <a:pt x="181" y="68"/>
                  </a:lnTo>
                  <a:lnTo>
                    <a:pt x="181" y="77"/>
                  </a:lnTo>
                  <a:lnTo>
                    <a:pt x="181" y="83"/>
                  </a:lnTo>
                  <a:lnTo>
                    <a:pt x="181" y="83"/>
                  </a:lnTo>
                  <a:lnTo>
                    <a:pt x="187" y="97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202" y="121"/>
                  </a:lnTo>
                  <a:lnTo>
                    <a:pt x="202" y="127"/>
                  </a:lnTo>
                  <a:lnTo>
                    <a:pt x="202" y="136"/>
                  </a:lnTo>
                  <a:lnTo>
                    <a:pt x="196" y="142"/>
                  </a:lnTo>
                  <a:lnTo>
                    <a:pt x="184" y="151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37" y="168"/>
                  </a:lnTo>
                  <a:lnTo>
                    <a:pt x="119" y="177"/>
                  </a:lnTo>
                  <a:lnTo>
                    <a:pt x="113" y="186"/>
                  </a:lnTo>
                  <a:lnTo>
                    <a:pt x="110" y="192"/>
                  </a:lnTo>
                  <a:lnTo>
                    <a:pt x="110" y="192"/>
                  </a:lnTo>
                  <a:lnTo>
                    <a:pt x="107" y="210"/>
                  </a:lnTo>
                  <a:lnTo>
                    <a:pt x="107" y="227"/>
                  </a:lnTo>
                  <a:lnTo>
                    <a:pt x="107" y="227"/>
                  </a:lnTo>
                  <a:lnTo>
                    <a:pt x="116" y="251"/>
                  </a:lnTo>
                  <a:lnTo>
                    <a:pt x="116" y="260"/>
                  </a:lnTo>
                  <a:lnTo>
                    <a:pt x="116" y="266"/>
                  </a:lnTo>
                  <a:lnTo>
                    <a:pt x="110" y="271"/>
                  </a:lnTo>
                  <a:lnTo>
                    <a:pt x="110" y="271"/>
                  </a:lnTo>
                  <a:lnTo>
                    <a:pt x="104" y="277"/>
                  </a:lnTo>
                  <a:lnTo>
                    <a:pt x="95" y="283"/>
                  </a:lnTo>
                  <a:lnTo>
                    <a:pt x="74" y="292"/>
                  </a:lnTo>
                  <a:lnTo>
                    <a:pt x="33" y="304"/>
                  </a:lnTo>
                  <a:lnTo>
                    <a:pt x="33" y="304"/>
                  </a:lnTo>
                  <a:lnTo>
                    <a:pt x="21" y="310"/>
                  </a:lnTo>
                  <a:lnTo>
                    <a:pt x="12" y="316"/>
                  </a:lnTo>
                  <a:lnTo>
                    <a:pt x="6" y="324"/>
                  </a:lnTo>
                  <a:lnTo>
                    <a:pt x="3" y="333"/>
                  </a:lnTo>
                  <a:lnTo>
                    <a:pt x="0" y="345"/>
                  </a:lnTo>
                  <a:lnTo>
                    <a:pt x="3" y="357"/>
                  </a:lnTo>
                  <a:lnTo>
                    <a:pt x="6" y="366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6" y="360"/>
                  </a:lnTo>
                  <a:lnTo>
                    <a:pt x="6" y="348"/>
                  </a:lnTo>
                  <a:lnTo>
                    <a:pt x="9" y="336"/>
                  </a:lnTo>
                  <a:lnTo>
                    <a:pt x="18" y="324"/>
                  </a:lnTo>
                  <a:lnTo>
                    <a:pt x="18" y="324"/>
                  </a:lnTo>
                  <a:lnTo>
                    <a:pt x="24" y="322"/>
                  </a:lnTo>
                  <a:lnTo>
                    <a:pt x="30" y="316"/>
                  </a:lnTo>
                  <a:lnTo>
                    <a:pt x="45" y="313"/>
                  </a:lnTo>
                  <a:lnTo>
                    <a:pt x="63" y="310"/>
                  </a:lnTo>
                  <a:lnTo>
                    <a:pt x="77" y="307"/>
                  </a:lnTo>
                  <a:lnTo>
                    <a:pt x="77" y="307"/>
                  </a:lnTo>
                  <a:lnTo>
                    <a:pt x="107" y="292"/>
                  </a:lnTo>
                  <a:lnTo>
                    <a:pt x="119" y="283"/>
                  </a:lnTo>
                  <a:lnTo>
                    <a:pt x="128" y="271"/>
                  </a:lnTo>
                  <a:lnTo>
                    <a:pt x="128" y="271"/>
                  </a:lnTo>
                  <a:lnTo>
                    <a:pt x="131" y="266"/>
                  </a:lnTo>
                  <a:lnTo>
                    <a:pt x="134" y="260"/>
                  </a:lnTo>
                  <a:lnTo>
                    <a:pt x="131" y="248"/>
                  </a:lnTo>
                  <a:lnTo>
                    <a:pt x="119" y="224"/>
                  </a:lnTo>
                  <a:lnTo>
                    <a:pt x="119" y="224"/>
                  </a:lnTo>
                  <a:lnTo>
                    <a:pt x="116" y="212"/>
                  </a:lnTo>
                  <a:lnTo>
                    <a:pt x="119" y="198"/>
                  </a:lnTo>
                  <a:lnTo>
                    <a:pt x="122" y="186"/>
                  </a:lnTo>
                  <a:lnTo>
                    <a:pt x="131" y="177"/>
                  </a:lnTo>
                  <a:lnTo>
                    <a:pt x="131" y="177"/>
                  </a:lnTo>
                  <a:lnTo>
                    <a:pt x="143" y="171"/>
                  </a:lnTo>
                  <a:lnTo>
                    <a:pt x="157" y="165"/>
                  </a:lnTo>
                  <a:lnTo>
                    <a:pt x="181" y="156"/>
                  </a:lnTo>
                  <a:lnTo>
                    <a:pt x="181" y="156"/>
                  </a:lnTo>
                  <a:lnTo>
                    <a:pt x="190" y="153"/>
                  </a:lnTo>
                  <a:lnTo>
                    <a:pt x="199" y="148"/>
                  </a:lnTo>
                  <a:lnTo>
                    <a:pt x="208" y="139"/>
                  </a:lnTo>
                  <a:lnTo>
                    <a:pt x="208" y="127"/>
                  </a:lnTo>
                  <a:lnTo>
                    <a:pt x="208" y="127"/>
                  </a:lnTo>
                  <a:lnTo>
                    <a:pt x="205" y="115"/>
                  </a:lnTo>
                  <a:lnTo>
                    <a:pt x="196" y="103"/>
                  </a:lnTo>
                  <a:lnTo>
                    <a:pt x="196" y="103"/>
                  </a:lnTo>
                  <a:lnTo>
                    <a:pt x="190" y="92"/>
                  </a:lnTo>
                  <a:lnTo>
                    <a:pt x="187" y="83"/>
                  </a:lnTo>
                  <a:lnTo>
                    <a:pt x="187" y="68"/>
                  </a:lnTo>
                  <a:lnTo>
                    <a:pt x="190" y="56"/>
                  </a:lnTo>
                  <a:lnTo>
                    <a:pt x="190" y="56"/>
                  </a:lnTo>
                  <a:lnTo>
                    <a:pt x="193" y="44"/>
                  </a:lnTo>
                  <a:lnTo>
                    <a:pt x="199" y="33"/>
                  </a:lnTo>
                  <a:lnTo>
                    <a:pt x="208" y="24"/>
                  </a:lnTo>
                  <a:lnTo>
                    <a:pt x="214" y="15"/>
                  </a:lnTo>
                  <a:lnTo>
                    <a:pt x="226" y="9"/>
                  </a:lnTo>
                  <a:lnTo>
                    <a:pt x="234" y="6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9"/>
            <p:cNvSpPr>
              <a:spLocks/>
            </p:cNvSpPr>
            <p:nvPr/>
          </p:nvSpPr>
          <p:spPr bwMode="auto">
            <a:xfrm>
              <a:off x="4531" y="2429"/>
              <a:ext cx="107" cy="59"/>
            </a:xfrm>
            <a:custGeom>
              <a:avLst/>
              <a:gdLst/>
              <a:ahLst/>
              <a:cxnLst>
                <a:cxn ang="0">
                  <a:pos x="35" y="27"/>
                </a:cxn>
                <a:cxn ang="0">
                  <a:pos x="35" y="27"/>
                </a:cxn>
                <a:cxn ang="0">
                  <a:pos x="35" y="24"/>
                </a:cxn>
                <a:cxn ang="0">
                  <a:pos x="44" y="24"/>
                </a:cxn>
                <a:cxn ang="0">
                  <a:pos x="53" y="24"/>
                </a:cxn>
                <a:cxn ang="0">
                  <a:pos x="68" y="30"/>
                </a:cxn>
                <a:cxn ang="0">
                  <a:pos x="68" y="30"/>
                </a:cxn>
                <a:cxn ang="0">
                  <a:pos x="86" y="39"/>
                </a:cxn>
                <a:cxn ang="0">
                  <a:pos x="95" y="48"/>
                </a:cxn>
                <a:cxn ang="0">
                  <a:pos x="107" y="59"/>
                </a:cxn>
                <a:cxn ang="0">
                  <a:pos x="107" y="59"/>
                </a:cxn>
                <a:cxn ang="0">
                  <a:pos x="104" y="54"/>
                </a:cxn>
                <a:cxn ang="0">
                  <a:pos x="98" y="42"/>
                </a:cxn>
                <a:cxn ang="0">
                  <a:pos x="86" y="24"/>
                </a:cxn>
                <a:cxn ang="0">
                  <a:pos x="74" y="18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38" y="3"/>
                </a:cxn>
                <a:cxn ang="0">
                  <a:pos x="21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24" y="21"/>
                </a:cxn>
                <a:cxn ang="0">
                  <a:pos x="35" y="27"/>
                </a:cxn>
                <a:cxn ang="0">
                  <a:pos x="35" y="27"/>
                </a:cxn>
              </a:cxnLst>
              <a:rect l="0" t="0" r="r" b="b"/>
              <a:pathLst>
                <a:path w="107" h="59">
                  <a:moveTo>
                    <a:pt x="35" y="27"/>
                  </a:moveTo>
                  <a:lnTo>
                    <a:pt x="35" y="27"/>
                  </a:lnTo>
                  <a:lnTo>
                    <a:pt x="35" y="24"/>
                  </a:lnTo>
                  <a:lnTo>
                    <a:pt x="44" y="24"/>
                  </a:lnTo>
                  <a:lnTo>
                    <a:pt x="53" y="24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86" y="39"/>
                  </a:lnTo>
                  <a:lnTo>
                    <a:pt x="95" y="48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4" y="54"/>
                  </a:lnTo>
                  <a:lnTo>
                    <a:pt x="98" y="42"/>
                  </a:lnTo>
                  <a:lnTo>
                    <a:pt x="86" y="24"/>
                  </a:lnTo>
                  <a:lnTo>
                    <a:pt x="74" y="1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38" y="3"/>
                  </a:lnTo>
                  <a:lnTo>
                    <a:pt x="21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0" y="6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4" y="21"/>
                  </a:lnTo>
                  <a:lnTo>
                    <a:pt x="35" y="27"/>
                  </a:lnTo>
                  <a:lnTo>
                    <a:pt x="35" y="2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0"/>
            <p:cNvSpPr>
              <a:spLocks/>
            </p:cNvSpPr>
            <p:nvPr/>
          </p:nvSpPr>
          <p:spPr bwMode="auto">
            <a:xfrm>
              <a:off x="4489" y="2450"/>
              <a:ext cx="89" cy="32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54" y="0"/>
                </a:cxn>
                <a:cxn ang="0">
                  <a:pos x="33" y="12"/>
                </a:cxn>
                <a:cxn ang="0">
                  <a:pos x="15" y="27"/>
                </a:cxn>
                <a:cxn ang="0">
                  <a:pos x="3" y="47"/>
                </a:cxn>
                <a:cxn ang="0">
                  <a:pos x="0" y="71"/>
                </a:cxn>
                <a:cxn ang="0">
                  <a:pos x="6" y="94"/>
                </a:cxn>
                <a:cxn ang="0">
                  <a:pos x="36" y="130"/>
                </a:cxn>
                <a:cxn ang="0">
                  <a:pos x="45" y="142"/>
                </a:cxn>
                <a:cxn ang="0">
                  <a:pos x="48" y="168"/>
                </a:cxn>
                <a:cxn ang="0">
                  <a:pos x="45" y="180"/>
                </a:cxn>
                <a:cxn ang="0">
                  <a:pos x="30" y="198"/>
                </a:cxn>
                <a:cxn ang="0">
                  <a:pos x="12" y="224"/>
                </a:cxn>
                <a:cxn ang="0">
                  <a:pos x="12" y="233"/>
                </a:cxn>
                <a:cxn ang="0">
                  <a:pos x="18" y="248"/>
                </a:cxn>
                <a:cxn ang="0">
                  <a:pos x="63" y="274"/>
                </a:cxn>
                <a:cxn ang="0">
                  <a:pos x="83" y="292"/>
                </a:cxn>
                <a:cxn ang="0">
                  <a:pos x="86" y="307"/>
                </a:cxn>
                <a:cxn ang="0">
                  <a:pos x="77" y="321"/>
                </a:cxn>
                <a:cxn ang="0">
                  <a:pos x="77" y="324"/>
                </a:cxn>
                <a:cxn ang="0">
                  <a:pos x="77" y="324"/>
                </a:cxn>
                <a:cxn ang="0">
                  <a:pos x="89" y="310"/>
                </a:cxn>
                <a:cxn ang="0">
                  <a:pos x="89" y="295"/>
                </a:cxn>
                <a:cxn ang="0">
                  <a:pos x="66" y="268"/>
                </a:cxn>
                <a:cxn ang="0">
                  <a:pos x="51" y="260"/>
                </a:cxn>
                <a:cxn ang="0">
                  <a:pos x="24" y="248"/>
                </a:cxn>
                <a:cxn ang="0">
                  <a:pos x="18" y="233"/>
                </a:cxn>
                <a:cxn ang="0">
                  <a:pos x="21" y="221"/>
                </a:cxn>
                <a:cxn ang="0">
                  <a:pos x="54" y="180"/>
                </a:cxn>
                <a:cxn ang="0">
                  <a:pos x="57" y="171"/>
                </a:cxn>
                <a:cxn ang="0">
                  <a:pos x="57" y="150"/>
                </a:cxn>
                <a:cxn ang="0">
                  <a:pos x="39" y="121"/>
                </a:cxn>
                <a:cxn ang="0">
                  <a:pos x="27" y="106"/>
                </a:cxn>
                <a:cxn ang="0">
                  <a:pos x="9" y="74"/>
                </a:cxn>
                <a:cxn ang="0">
                  <a:pos x="9" y="56"/>
                </a:cxn>
                <a:cxn ang="0">
                  <a:pos x="18" y="36"/>
                </a:cxn>
                <a:cxn ang="0">
                  <a:pos x="45" y="12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9" h="324">
                  <a:moveTo>
                    <a:pt x="80" y="0"/>
                  </a:moveTo>
                  <a:lnTo>
                    <a:pt x="80" y="0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45" y="6"/>
                  </a:lnTo>
                  <a:lnTo>
                    <a:pt x="33" y="12"/>
                  </a:lnTo>
                  <a:lnTo>
                    <a:pt x="24" y="18"/>
                  </a:lnTo>
                  <a:lnTo>
                    <a:pt x="15" y="2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0" y="62"/>
                  </a:lnTo>
                  <a:lnTo>
                    <a:pt x="0" y="71"/>
                  </a:lnTo>
                  <a:lnTo>
                    <a:pt x="0" y="83"/>
                  </a:lnTo>
                  <a:lnTo>
                    <a:pt x="6" y="94"/>
                  </a:lnTo>
                  <a:lnTo>
                    <a:pt x="21" y="112"/>
                  </a:lnTo>
                  <a:lnTo>
                    <a:pt x="36" y="130"/>
                  </a:lnTo>
                  <a:lnTo>
                    <a:pt x="36" y="130"/>
                  </a:lnTo>
                  <a:lnTo>
                    <a:pt x="45" y="142"/>
                  </a:lnTo>
                  <a:lnTo>
                    <a:pt x="48" y="153"/>
                  </a:lnTo>
                  <a:lnTo>
                    <a:pt x="48" y="168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30" y="198"/>
                  </a:lnTo>
                  <a:lnTo>
                    <a:pt x="30" y="198"/>
                  </a:lnTo>
                  <a:lnTo>
                    <a:pt x="18" y="215"/>
                  </a:lnTo>
                  <a:lnTo>
                    <a:pt x="12" y="224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5" y="242"/>
                  </a:lnTo>
                  <a:lnTo>
                    <a:pt x="18" y="248"/>
                  </a:lnTo>
                  <a:lnTo>
                    <a:pt x="33" y="257"/>
                  </a:lnTo>
                  <a:lnTo>
                    <a:pt x="63" y="274"/>
                  </a:lnTo>
                  <a:lnTo>
                    <a:pt x="77" y="283"/>
                  </a:lnTo>
                  <a:lnTo>
                    <a:pt x="83" y="292"/>
                  </a:lnTo>
                  <a:lnTo>
                    <a:pt x="86" y="298"/>
                  </a:lnTo>
                  <a:lnTo>
                    <a:pt x="86" y="307"/>
                  </a:lnTo>
                  <a:lnTo>
                    <a:pt x="83" y="313"/>
                  </a:lnTo>
                  <a:lnTo>
                    <a:pt x="77" y="321"/>
                  </a:lnTo>
                  <a:lnTo>
                    <a:pt x="77" y="321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86" y="316"/>
                  </a:lnTo>
                  <a:lnTo>
                    <a:pt x="89" y="310"/>
                  </a:lnTo>
                  <a:lnTo>
                    <a:pt x="89" y="301"/>
                  </a:lnTo>
                  <a:lnTo>
                    <a:pt x="89" y="295"/>
                  </a:lnTo>
                  <a:lnTo>
                    <a:pt x="80" y="280"/>
                  </a:lnTo>
                  <a:lnTo>
                    <a:pt x="66" y="268"/>
                  </a:lnTo>
                  <a:lnTo>
                    <a:pt x="66" y="268"/>
                  </a:lnTo>
                  <a:lnTo>
                    <a:pt x="51" y="260"/>
                  </a:lnTo>
                  <a:lnTo>
                    <a:pt x="30" y="251"/>
                  </a:lnTo>
                  <a:lnTo>
                    <a:pt x="24" y="248"/>
                  </a:lnTo>
                  <a:lnTo>
                    <a:pt x="18" y="239"/>
                  </a:lnTo>
                  <a:lnTo>
                    <a:pt x="18" y="233"/>
                  </a:lnTo>
                  <a:lnTo>
                    <a:pt x="21" y="221"/>
                  </a:lnTo>
                  <a:lnTo>
                    <a:pt x="21" y="221"/>
                  </a:lnTo>
                  <a:lnTo>
                    <a:pt x="36" y="201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71"/>
                  </a:lnTo>
                  <a:lnTo>
                    <a:pt x="60" y="159"/>
                  </a:lnTo>
                  <a:lnTo>
                    <a:pt x="57" y="150"/>
                  </a:lnTo>
                  <a:lnTo>
                    <a:pt x="51" y="139"/>
                  </a:lnTo>
                  <a:lnTo>
                    <a:pt x="39" y="121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12" y="89"/>
                  </a:lnTo>
                  <a:lnTo>
                    <a:pt x="9" y="74"/>
                  </a:lnTo>
                  <a:lnTo>
                    <a:pt x="9" y="65"/>
                  </a:lnTo>
                  <a:lnTo>
                    <a:pt x="9" y="5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30" y="21"/>
                  </a:lnTo>
                  <a:lnTo>
                    <a:pt x="45" y="12"/>
                  </a:lnTo>
                  <a:lnTo>
                    <a:pt x="60" y="3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1"/>
            <p:cNvSpPr>
              <a:spLocks/>
            </p:cNvSpPr>
            <p:nvPr/>
          </p:nvSpPr>
          <p:spPr bwMode="auto">
            <a:xfrm>
              <a:off x="4190" y="2795"/>
              <a:ext cx="130" cy="153"/>
            </a:xfrm>
            <a:custGeom>
              <a:avLst/>
              <a:gdLst/>
              <a:ahLst/>
              <a:cxnLst>
                <a:cxn ang="0">
                  <a:pos x="128" y="9"/>
                </a:cxn>
                <a:cxn ang="0">
                  <a:pos x="128" y="9"/>
                </a:cxn>
                <a:cxn ang="0">
                  <a:pos x="125" y="0"/>
                </a:cxn>
                <a:cxn ang="0">
                  <a:pos x="119" y="3"/>
                </a:cxn>
                <a:cxn ang="0">
                  <a:pos x="107" y="18"/>
                </a:cxn>
                <a:cxn ang="0">
                  <a:pos x="98" y="35"/>
                </a:cxn>
                <a:cxn ang="0">
                  <a:pos x="98" y="47"/>
                </a:cxn>
                <a:cxn ang="0">
                  <a:pos x="107" y="77"/>
                </a:cxn>
                <a:cxn ang="0">
                  <a:pos x="113" y="89"/>
                </a:cxn>
                <a:cxn ang="0">
                  <a:pos x="113" y="109"/>
                </a:cxn>
                <a:cxn ang="0">
                  <a:pos x="107" y="118"/>
                </a:cxn>
                <a:cxn ang="0">
                  <a:pos x="68" y="139"/>
                </a:cxn>
                <a:cxn ang="0">
                  <a:pos x="50" y="142"/>
                </a:cxn>
                <a:cxn ang="0">
                  <a:pos x="30" y="142"/>
                </a:cxn>
                <a:cxn ang="0">
                  <a:pos x="15" y="136"/>
                </a:cxn>
                <a:cxn ang="0">
                  <a:pos x="9" y="130"/>
                </a:cxn>
                <a:cxn ang="0">
                  <a:pos x="12" y="124"/>
                </a:cxn>
                <a:cxn ang="0">
                  <a:pos x="21" y="121"/>
                </a:cxn>
                <a:cxn ang="0">
                  <a:pos x="36" y="121"/>
                </a:cxn>
                <a:cxn ang="0">
                  <a:pos x="39" y="127"/>
                </a:cxn>
                <a:cxn ang="0">
                  <a:pos x="39" y="133"/>
                </a:cxn>
                <a:cxn ang="0">
                  <a:pos x="42" y="136"/>
                </a:cxn>
                <a:cxn ang="0">
                  <a:pos x="45" y="127"/>
                </a:cxn>
                <a:cxn ang="0">
                  <a:pos x="39" y="118"/>
                </a:cxn>
                <a:cxn ang="0">
                  <a:pos x="21" y="115"/>
                </a:cxn>
                <a:cxn ang="0">
                  <a:pos x="9" y="118"/>
                </a:cxn>
                <a:cxn ang="0">
                  <a:pos x="0" y="127"/>
                </a:cxn>
                <a:cxn ang="0">
                  <a:pos x="3" y="139"/>
                </a:cxn>
                <a:cxn ang="0">
                  <a:pos x="9" y="145"/>
                </a:cxn>
                <a:cxn ang="0">
                  <a:pos x="42" y="153"/>
                </a:cxn>
                <a:cxn ang="0">
                  <a:pos x="68" y="153"/>
                </a:cxn>
                <a:cxn ang="0">
                  <a:pos x="107" y="139"/>
                </a:cxn>
                <a:cxn ang="0">
                  <a:pos x="125" y="118"/>
                </a:cxn>
                <a:cxn ang="0">
                  <a:pos x="130" y="109"/>
                </a:cxn>
                <a:cxn ang="0">
                  <a:pos x="128" y="86"/>
                </a:cxn>
                <a:cxn ang="0">
                  <a:pos x="119" y="65"/>
                </a:cxn>
                <a:cxn ang="0">
                  <a:pos x="113" y="47"/>
                </a:cxn>
                <a:cxn ang="0">
                  <a:pos x="116" y="30"/>
                </a:cxn>
                <a:cxn ang="0">
                  <a:pos x="128" y="12"/>
                </a:cxn>
                <a:cxn ang="0">
                  <a:pos x="128" y="6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2" y="3"/>
                </a:cxn>
                <a:cxn ang="0">
                  <a:pos x="119" y="3"/>
                </a:cxn>
                <a:cxn ang="0">
                  <a:pos x="113" y="6"/>
                </a:cxn>
                <a:cxn ang="0">
                  <a:pos x="122" y="15"/>
                </a:cxn>
                <a:cxn ang="0">
                  <a:pos x="128" y="9"/>
                </a:cxn>
              </a:cxnLst>
              <a:rect l="0" t="0" r="r" b="b"/>
              <a:pathLst>
                <a:path w="130" h="153">
                  <a:moveTo>
                    <a:pt x="128" y="9"/>
                  </a:moveTo>
                  <a:lnTo>
                    <a:pt x="128" y="9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8" y="6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07" y="18"/>
                  </a:lnTo>
                  <a:lnTo>
                    <a:pt x="101" y="27"/>
                  </a:lnTo>
                  <a:lnTo>
                    <a:pt x="98" y="35"/>
                  </a:lnTo>
                  <a:lnTo>
                    <a:pt x="98" y="35"/>
                  </a:lnTo>
                  <a:lnTo>
                    <a:pt x="98" y="47"/>
                  </a:lnTo>
                  <a:lnTo>
                    <a:pt x="101" y="59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13" y="89"/>
                  </a:lnTo>
                  <a:lnTo>
                    <a:pt x="116" y="97"/>
                  </a:lnTo>
                  <a:lnTo>
                    <a:pt x="113" y="109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89" y="130"/>
                  </a:lnTo>
                  <a:lnTo>
                    <a:pt x="68" y="139"/>
                  </a:lnTo>
                  <a:lnTo>
                    <a:pt x="68" y="139"/>
                  </a:lnTo>
                  <a:lnTo>
                    <a:pt x="50" y="142"/>
                  </a:lnTo>
                  <a:lnTo>
                    <a:pt x="30" y="142"/>
                  </a:lnTo>
                  <a:lnTo>
                    <a:pt x="30" y="142"/>
                  </a:lnTo>
                  <a:lnTo>
                    <a:pt x="24" y="142"/>
                  </a:lnTo>
                  <a:lnTo>
                    <a:pt x="15" y="136"/>
                  </a:lnTo>
                  <a:lnTo>
                    <a:pt x="9" y="133"/>
                  </a:lnTo>
                  <a:lnTo>
                    <a:pt x="9" y="130"/>
                  </a:lnTo>
                  <a:lnTo>
                    <a:pt x="9" y="127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21" y="121"/>
                  </a:lnTo>
                  <a:lnTo>
                    <a:pt x="30" y="118"/>
                  </a:lnTo>
                  <a:lnTo>
                    <a:pt x="36" y="121"/>
                  </a:lnTo>
                  <a:lnTo>
                    <a:pt x="39" y="124"/>
                  </a:lnTo>
                  <a:lnTo>
                    <a:pt x="39" y="127"/>
                  </a:lnTo>
                  <a:lnTo>
                    <a:pt x="39" y="133"/>
                  </a:lnTo>
                  <a:lnTo>
                    <a:pt x="39" y="133"/>
                  </a:lnTo>
                  <a:lnTo>
                    <a:pt x="39" y="13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5" y="127"/>
                  </a:lnTo>
                  <a:lnTo>
                    <a:pt x="42" y="121"/>
                  </a:lnTo>
                  <a:lnTo>
                    <a:pt x="39" y="118"/>
                  </a:lnTo>
                  <a:lnTo>
                    <a:pt x="36" y="115"/>
                  </a:lnTo>
                  <a:lnTo>
                    <a:pt x="21" y="115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3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9" y="145"/>
                  </a:lnTo>
                  <a:lnTo>
                    <a:pt x="21" y="150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68" y="153"/>
                  </a:lnTo>
                  <a:lnTo>
                    <a:pt x="95" y="145"/>
                  </a:lnTo>
                  <a:lnTo>
                    <a:pt x="107" y="139"/>
                  </a:lnTo>
                  <a:lnTo>
                    <a:pt x="116" y="130"/>
                  </a:lnTo>
                  <a:lnTo>
                    <a:pt x="125" y="118"/>
                  </a:lnTo>
                  <a:lnTo>
                    <a:pt x="130" y="109"/>
                  </a:lnTo>
                  <a:lnTo>
                    <a:pt x="130" y="109"/>
                  </a:lnTo>
                  <a:lnTo>
                    <a:pt x="130" y="97"/>
                  </a:lnTo>
                  <a:lnTo>
                    <a:pt x="128" y="86"/>
                  </a:lnTo>
                  <a:lnTo>
                    <a:pt x="119" y="65"/>
                  </a:lnTo>
                  <a:lnTo>
                    <a:pt x="119" y="65"/>
                  </a:lnTo>
                  <a:lnTo>
                    <a:pt x="116" y="56"/>
                  </a:lnTo>
                  <a:lnTo>
                    <a:pt x="113" y="47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22" y="18"/>
                  </a:lnTo>
                  <a:lnTo>
                    <a:pt x="128" y="12"/>
                  </a:lnTo>
                  <a:lnTo>
                    <a:pt x="128" y="6"/>
                  </a:lnTo>
                  <a:lnTo>
                    <a:pt x="128" y="6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16" y="6"/>
                  </a:lnTo>
                  <a:lnTo>
                    <a:pt x="113" y="6"/>
                  </a:lnTo>
                  <a:lnTo>
                    <a:pt x="116" y="15"/>
                  </a:lnTo>
                  <a:lnTo>
                    <a:pt x="122" y="15"/>
                  </a:lnTo>
                  <a:lnTo>
                    <a:pt x="125" y="15"/>
                  </a:lnTo>
                  <a:lnTo>
                    <a:pt x="128" y="9"/>
                  </a:lnTo>
                  <a:lnTo>
                    <a:pt x="128" y="9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2"/>
            <p:cNvSpPr>
              <a:spLocks/>
            </p:cNvSpPr>
            <p:nvPr/>
          </p:nvSpPr>
          <p:spPr bwMode="auto">
            <a:xfrm>
              <a:off x="4157" y="2975"/>
              <a:ext cx="143" cy="215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16" y="6"/>
                </a:cxn>
                <a:cxn ang="0">
                  <a:pos x="98" y="21"/>
                </a:cxn>
                <a:cxn ang="0">
                  <a:pos x="72" y="56"/>
                </a:cxn>
                <a:cxn ang="0">
                  <a:pos x="69" y="65"/>
                </a:cxn>
                <a:cxn ang="0">
                  <a:pos x="72" y="85"/>
                </a:cxn>
                <a:cxn ang="0">
                  <a:pos x="89" y="109"/>
                </a:cxn>
                <a:cxn ang="0">
                  <a:pos x="104" y="121"/>
                </a:cxn>
                <a:cxn ang="0">
                  <a:pos x="116" y="136"/>
                </a:cxn>
                <a:cxn ang="0">
                  <a:pos x="128" y="156"/>
                </a:cxn>
                <a:cxn ang="0">
                  <a:pos x="128" y="168"/>
                </a:cxn>
                <a:cxn ang="0">
                  <a:pos x="107" y="189"/>
                </a:cxn>
                <a:cxn ang="0">
                  <a:pos x="92" y="197"/>
                </a:cxn>
                <a:cxn ang="0">
                  <a:pos x="57" y="206"/>
                </a:cxn>
                <a:cxn ang="0">
                  <a:pos x="42" y="209"/>
                </a:cxn>
                <a:cxn ang="0">
                  <a:pos x="21" y="203"/>
                </a:cxn>
                <a:cxn ang="0">
                  <a:pos x="6" y="192"/>
                </a:cxn>
                <a:cxn ang="0">
                  <a:pos x="3" y="180"/>
                </a:cxn>
                <a:cxn ang="0">
                  <a:pos x="6" y="168"/>
                </a:cxn>
                <a:cxn ang="0">
                  <a:pos x="27" y="156"/>
                </a:cxn>
                <a:cxn ang="0">
                  <a:pos x="42" y="153"/>
                </a:cxn>
                <a:cxn ang="0">
                  <a:pos x="42" y="150"/>
                </a:cxn>
                <a:cxn ang="0">
                  <a:pos x="33" y="150"/>
                </a:cxn>
                <a:cxn ang="0">
                  <a:pos x="15" y="156"/>
                </a:cxn>
                <a:cxn ang="0">
                  <a:pos x="0" y="171"/>
                </a:cxn>
                <a:cxn ang="0">
                  <a:pos x="0" y="189"/>
                </a:cxn>
                <a:cxn ang="0">
                  <a:pos x="6" y="197"/>
                </a:cxn>
                <a:cxn ang="0">
                  <a:pos x="27" y="212"/>
                </a:cxn>
                <a:cxn ang="0">
                  <a:pos x="57" y="215"/>
                </a:cxn>
                <a:cxn ang="0">
                  <a:pos x="110" y="200"/>
                </a:cxn>
                <a:cxn ang="0">
                  <a:pos x="119" y="195"/>
                </a:cxn>
                <a:cxn ang="0">
                  <a:pos x="137" y="177"/>
                </a:cxn>
                <a:cxn ang="0">
                  <a:pos x="143" y="168"/>
                </a:cxn>
                <a:cxn ang="0">
                  <a:pos x="137" y="141"/>
                </a:cxn>
                <a:cxn ang="0">
                  <a:pos x="122" y="121"/>
                </a:cxn>
                <a:cxn ang="0">
                  <a:pos x="113" y="109"/>
                </a:cxn>
                <a:cxn ang="0">
                  <a:pos x="92" y="91"/>
                </a:cxn>
                <a:cxn ang="0">
                  <a:pos x="83" y="80"/>
                </a:cxn>
                <a:cxn ang="0">
                  <a:pos x="83" y="59"/>
                </a:cxn>
                <a:cxn ang="0">
                  <a:pos x="98" y="35"/>
                </a:cxn>
                <a:cxn ang="0">
                  <a:pos x="137" y="3"/>
                </a:cxn>
                <a:cxn ang="0">
                  <a:pos x="137" y="0"/>
                </a:cxn>
                <a:cxn ang="0">
                  <a:pos x="134" y="0"/>
                </a:cxn>
              </a:cxnLst>
              <a:rect l="0" t="0" r="r" b="b"/>
              <a:pathLst>
                <a:path w="143" h="215">
                  <a:moveTo>
                    <a:pt x="134" y="0"/>
                  </a:moveTo>
                  <a:lnTo>
                    <a:pt x="134" y="0"/>
                  </a:lnTo>
                  <a:lnTo>
                    <a:pt x="125" y="0"/>
                  </a:lnTo>
                  <a:lnTo>
                    <a:pt x="116" y="6"/>
                  </a:lnTo>
                  <a:lnTo>
                    <a:pt x="107" y="12"/>
                  </a:lnTo>
                  <a:lnTo>
                    <a:pt x="98" y="21"/>
                  </a:lnTo>
                  <a:lnTo>
                    <a:pt x="83" y="38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69" y="65"/>
                  </a:lnTo>
                  <a:lnTo>
                    <a:pt x="69" y="71"/>
                  </a:lnTo>
                  <a:lnTo>
                    <a:pt x="72" y="85"/>
                  </a:lnTo>
                  <a:lnTo>
                    <a:pt x="78" y="97"/>
                  </a:lnTo>
                  <a:lnTo>
                    <a:pt x="89" y="109"/>
                  </a:lnTo>
                  <a:lnTo>
                    <a:pt x="89" y="109"/>
                  </a:lnTo>
                  <a:lnTo>
                    <a:pt x="104" y="121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22" y="144"/>
                  </a:lnTo>
                  <a:lnTo>
                    <a:pt x="128" y="156"/>
                  </a:lnTo>
                  <a:lnTo>
                    <a:pt x="128" y="156"/>
                  </a:lnTo>
                  <a:lnTo>
                    <a:pt x="128" y="168"/>
                  </a:lnTo>
                  <a:lnTo>
                    <a:pt x="122" y="177"/>
                  </a:lnTo>
                  <a:lnTo>
                    <a:pt x="107" y="189"/>
                  </a:lnTo>
                  <a:lnTo>
                    <a:pt x="107" y="189"/>
                  </a:lnTo>
                  <a:lnTo>
                    <a:pt x="92" y="197"/>
                  </a:lnTo>
                  <a:lnTo>
                    <a:pt x="75" y="203"/>
                  </a:lnTo>
                  <a:lnTo>
                    <a:pt x="57" y="206"/>
                  </a:lnTo>
                  <a:lnTo>
                    <a:pt x="42" y="209"/>
                  </a:lnTo>
                  <a:lnTo>
                    <a:pt x="42" y="209"/>
                  </a:lnTo>
                  <a:lnTo>
                    <a:pt x="30" y="206"/>
                  </a:lnTo>
                  <a:lnTo>
                    <a:pt x="21" y="203"/>
                  </a:lnTo>
                  <a:lnTo>
                    <a:pt x="12" y="200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3" y="180"/>
                  </a:lnTo>
                  <a:lnTo>
                    <a:pt x="3" y="174"/>
                  </a:lnTo>
                  <a:lnTo>
                    <a:pt x="6" y="168"/>
                  </a:lnTo>
                  <a:lnTo>
                    <a:pt x="12" y="162"/>
                  </a:lnTo>
                  <a:lnTo>
                    <a:pt x="27" y="156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33" y="150"/>
                  </a:lnTo>
                  <a:lnTo>
                    <a:pt x="21" y="153"/>
                  </a:lnTo>
                  <a:lnTo>
                    <a:pt x="15" y="156"/>
                  </a:lnTo>
                  <a:lnTo>
                    <a:pt x="6" y="162"/>
                  </a:lnTo>
                  <a:lnTo>
                    <a:pt x="0" y="171"/>
                  </a:lnTo>
                  <a:lnTo>
                    <a:pt x="0" y="180"/>
                  </a:lnTo>
                  <a:lnTo>
                    <a:pt x="0" y="189"/>
                  </a:lnTo>
                  <a:lnTo>
                    <a:pt x="6" y="197"/>
                  </a:lnTo>
                  <a:lnTo>
                    <a:pt x="6" y="197"/>
                  </a:lnTo>
                  <a:lnTo>
                    <a:pt x="15" y="206"/>
                  </a:lnTo>
                  <a:lnTo>
                    <a:pt x="27" y="212"/>
                  </a:lnTo>
                  <a:lnTo>
                    <a:pt x="42" y="215"/>
                  </a:lnTo>
                  <a:lnTo>
                    <a:pt x="57" y="215"/>
                  </a:lnTo>
                  <a:lnTo>
                    <a:pt x="83" y="209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9" y="195"/>
                  </a:lnTo>
                  <a:lnTo>
                    <a:pt x="128" y="189"/>
                  </a:lnTo>
                  <a:lnTo>
                    <a:pt x="137" y="177"/>
                  </a:lnTo>
                  <a:lnTo>
                    <a:pt x="143" y="168"/>
                  </a:lnTo>
                  <a:lnTo>
                    <a:pt x="143" y="168"/>
                  </a:lnTo>
                  <a:lnTo>
                    <a:pt x="143" y="153"/>
                  </a:lnTo>
                  <a:lnTo>
                    <a:pt x="137" y="141"/>
                  </a:lnTo>
                  <a:lnTo>
                    <a:pt x="131" y="130"/>
                  </a:lnTo>
                  <a:lnTo>
                    <a:pt x="122" y="121"/>
                  </a:lnTo>
                  <a:lnTo>
                    <a:pt x="122" y="121"/>
                  </a:lnTo>
                  <a:lnTo>
                    <a:pt x="113" y="109"/>
                  </a:lnTo>
                  <a:lnTo>
                    <a:pt x="101" y="100"/>
                  </a:lnTo>
                  <a:lnTo>
                    <a:pt x="92" y="9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1" y="71"/>
                  </a:lnTo>
                  <a:lnTo>
                    <a:pt x="83" y="59"/>
                  </a:lnTo>
                  <a:lnTo>
                    <a:pt x="89" y="47"/>
                  </a:lnTo>
                  <a:lnTo>
                    <a:pt x="98" y="35"/>
                  </a:lnTo>
                  <a:lnTo>
                    <a:pt x="119" y="15"/>
                  </a:lnTo>
                  <a:lnTo>
                    <a:pt x="137" y="3"/>
                  </a:lnTo>
                  <a:lnTo>
                    <a:pt x="137" y="3"/>
                  </a:lnTo>
                  <a:lnTo>
                    <a:pt x="137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3"/>
            <p:cNvSpPr>
              <a:spLocks/>
            </p:cNvSpPr>
            <p:nvPr/>
          </p:nvSpPr>
          <p:spPr bwMode="auto">
            <a:xfrm>
              <a:off x="4605" y="2665"/>
              <a:ext cx="130" cy="12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2" y="36"/>
                </a:cxn>
                <a:cxn ang="0">
                  <a:pos x="24" y="48"/>
                </a:cxn>
                <a:cxn ang="0">
                  <a:pos x="39" y="59"/>
                </a:cxn>
                <a:cxn ang="0">
                  <a:pos x="68" y="68"/>
                </a:cxn>
                <a:cxn ang="0">
                  <a:pos x="77" y="68"/>
                </a:cxn>
                <a:cxn ang="0">
                  <a:pos x="92" y="68"/>
                </a:cxn>
                <a:cxn ang="0">
                  <a:pos x="101" y="80"/>
                </a:cxn>
                <a:cxn ang="0">
                  <a:pos x="98" y="83"/>
                </a:cxn>
                <a:cxn ang="0">
                  <a:pos x="83" y="98"/>
                </a:cxn>
                <a:cxn ang="0">
                  <a:pos x="80" y="109"/>
                </a:cxn>
                <a:cxn ang="0">
                  <a:pos x="95" y="121"/>
                </a:cxn>
                <a:cxn ang="0">
                  <a:pos x="116" y="124"/>
                </a:cxn>
                <a:cxn ang="0">
                  <a:pos x="130" y="112"/>
                </a:cxn>
                <a:cxn ang="0">
                  <a:pos x="127" y="112"/>
                </a:cxn>
                <a:cxn ang="0">
                  <a:pos x="121" y="118"/>
                </a:cxn>
                <a:cxn ang="0">
                  <a:pos x="101" y="118"/>
                </a:cxn>
                <a:cxn ang="0">
                  <a:pos x="89" y="115"/>
                </a:cxn>
                <a:cxn ang="0">
                  <a:pos x="83" y="106"/>
                </a:cxn>
                <a:cxn ang="0">
                  <a:pos x="86" y="98"/>
                </a:cxn>
                <a:cxn ang="0">
                  <a:pos x="101" y="89"/>
                </a:cxn>
                <a:cxn ang="0">
                  <a:pos x="110" y="77"/>
                </a:cxn>
                <a:cxn ang="0">
                  <a:pos x="104" y="65"/>
                </a:cxn>
                <a:cxn ang="0">
                  <a:pos x="95" y="62"/>
                </a:cxn>
                <a:cxn ang="0">
                  <a:pos x="68" y="53"/>
                </a:cxn>
                <a:cxn ang="0">
                  <a:pos x="50" y="50"/>
                </a:cxn>
                <a:cxn ang="0">
                  <a:pos x="36" y="42"/>
                </a:cxn>
                <a:cxn ang="0">
                  <a:pos x="18" y="27"/>
                </a:cxn>
                <a:cxn ang="0">
                  <a:pos x="9" y="3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30" h="124">
                  <a:moveTo>
                    <a:pt x="0" y="6"/>
                  </a:moveTo>
                  <a:lnTo>
                    <a:pt x="0" y="6"/>
                  </a:lnTo>
                  <a:lnTo>
                    <a:pt x="6" y="21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24" y="48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53" y="65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77" y="68"/>
                  </a:lnTo>
                  <a:lnTo>
                    <a:pt x="77" y="68"/>
                  </a:lnTo>
                  <a:lnTo>
                    <a:pt x="92" y="68"/>
                  </a:lnTo>
                  <a:lnTo>
                    <a:pt x="98" y="74"/>
                  </a:lnTo>
                  <a:lnTo>
                    <a:pt x="101" y="80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7" y="104"/>
                  </a:lnTo>
                  <a:lnTo>
                    <a:pt x="80" y="109"/>
                  </a:lnTo>
                  <a:lnTo>
                    <a:pt x="86" y="115"/>
                  </a:lnTo>
                  <a:lnTo>
                    <a:pt x="95" y="121"/>
                  </a:lnTo>
                  <a:lnTo>
                    <a:pt x="104" y="124"/>
                  </a:lnTo>
                  <a:lnTo>
                    <a:pt x="116" y="124"/>
                  </a:lnTo>
                  <a:lnTo>
                    <a:pt x="124" y="121"/>
                  </a:lnTo>
                  <a:lnTo>
                    <a:pt x="130" y="112"/>
                  </a:lnTo>
                  <a:lnTo>
                    <a:pt x="130" y="112"/>
                  </a:lnTo>
                  <a:lnTo>
                    <a:pt x="127" y="112"/>
                  </a:lnTo>
                  <a:lnTo>
                    <a:pt x="127" y="112"/>
                  </a:lnTo>
                  <a:lnTo>
                    <a:pt x="121" y="118"/>
                  </a:lnTo>
                  <a:lnTo>
                    <a:pt x="110" y="121"/>
                  </a:lnTo>
                  <a:lnTo>
                    <a:pt x="101" y="118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6" y="109"/>
                  </a:lnTo>
                  <a:lnTo>
                    <a:pt x="83" y="106"/>
                  </a:lnTo>
                  <a:lnTo>
                    <a:pt x="83" y="101"/>
                  </a:lnTo>
                  <a:lnTo>
                    <a:pt x="86" y="98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7" y="83"/>
                  </a:lnTo>
                  <a:lnTo>
                    <a:pt x="110" y="77"/>
                  </a:lnTo>
                  <a:lnTo>
                    <a:pt x="110" y="71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95" y="62"/>
                  </a:lnTo>
                  <a:lnTo>
                    <a:pt x="86" y="56"/>
                  </a:lnTo>
                  <a:lnTo>
                    <a:pt x="68" y="53"/>
                  </a:lnTo>
                  <a:lnTo>
                    <a:pt x="68" y="53"/>
                  </a:lnTo>
                  <a:lnTo>
                    <a:pt x="50" y="50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27" y="36"/>
                  </a:lnTo>
                  <a:lnTo>
                    <a:pt x="18" y="27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4"/>
            <p:cNvSpPr>
              <a:spLocks/>
            </p:cNvSpPr>
            <p:nvPr/>
          </p:nvSpPr>
          <p:spPr bwMode="auto">
            <a:xfrm>
              <a:off x="4374" y="2677"/>
              <a:ext cx="154" cy="15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112" y="12"/>
                </a:cxn>
                <a:cxn ang="0">
                  <a:pos x="109" y="6"/>
                </a:cxn>
                <a:cxn ang="0">
                  <a:pos x="101" y="0"/>
                </a:cxn>
                <a:cxn ang="0">
                  <a:pos x="95" y="0"/>
                </a:cxn>
                <a:cxn ang="0">
                  <a:pos x="86" y="0"/>
                </a:cxn>
                <a:cxn ang="0">
                  <a:pos x="71" y="3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38" y="21"/>
                </a:cxn>
                <a:cxn ang="0">
                  <a:pos x="24" y="36"/>
                </a:cxn>
                <a:cxn ang="0">
                  <a:pos x="12" y="53"/>
                </a:cxn>
                <a:cxn ang="0">
                  <a:pos x="3" y="74"/>
                </a:cxn>
                <a:cxn ang="0">
                  <a:pos x="0" y="94"/>
                </a:cxn>
                <a:cxn ang="0">
                  <a:pos x="3" y="112"/>
                </a:cxn>
                <a:cxn ang="0">
                  <a:pos x="6" y="121"/>
                </a:cxn>
                <a:cxn ang="0">
                  <a:pos x="12" y="130"/>
                </a:cxn>
                <a:cxn ang="0">
                  <a:pos x="21" y="136"/>
                </a:cxn>
                <a:cxn ang="0">
                  <a:pos x="29" y="142"/>
                </a:cxn>
                <a:cxn ang="0">
                  <a:pos x="29" y="142"/>
                </a:cxn>
                <a:cxn ang="0">
                  <a:pos x="50" y="151"/>
                </a:cxn>
                <a:cxn ang="0">
                  <a:pos x="68" y="153"/>
                </a:cxn>
                <a:cxn ang="0">
                  <a:pos x="86" y="151"/>
                </a:cxn>
                <a:cxn ang="0">
                  <a:pos x="101" y="148"/>
                </a:cxn>
                <a:cxn ang="0">
                  <a:pos x="112" y="142"/>
                </a:cxn>
                <a:cxn ang="0">
                  <a:pos x="124" y="133"/>
                </a:cxn>
                <a:cxn ang="0">
                  <a:pos x="139" y="115"/>
                </a:cxn>
                <a:cxn ang="0">
                  <a:pos x="139" y="115"/>
                </a:cxn>
                <a:cxn ang="0">
                  <a:pos x="145" y="103"/>
                </a:cxn>
                <a:cxn ang="0">
                  <a:pos x="151" y="89"/>
                </a:cxn>
                <a:cxn ang="0">
                  <a:pos x="154" y="74"/>
                </a:cxn>
                <a:cxn ang="0">
                  <a:pos x="154" y="56"/>
                </a:cxn>
                <a:cxn ang="0">
                  <a:pos x="151" y="41"/>
                </a:cxn>
                <a:cxn ang="0">
                  <a:pos x="142" y="27"/>
                </a:cxn>
                <a:cxn ang="0">
                  <a:pos x="130" y="18"/>
                </a:cxn>
                <a:cxn ang="0">
                  <a:pos x="112" y="12"/>
                </a:cxn>
                <a:cxn ang="0">
                  <a:pos x="112" y="12"/>
                </a:cxn>
              </a:cxnLst>
              <a:rect l="0" t="0" r="r" b="b"/>
              <a:pathLst>
                <a:path w="154" h="153">
                  <a:moveTo>
                    <a:pt x="112" y="12"/>
                  </a:moveTo>
                  <a:lnTo>
                    <a:pt x="112" y="12"/>
                  </a:lnTo>
                  <a:lnTo>
                    <a:pt x="109" y="6"/>
                  </a:lnTo>
                  <a:lnTo>
                    <a:pt x="101" y="0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71" y="3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38" y="21"/>
                  </a:lnTo>
                  <a:lnTo>
                    <a:pt x="24" y="36"/>
                  </a:lnTo>
                  <a:lnTo>
                    <a:pt x="12" y="53"/>
                  </a:lnTo>
                  <a:lnTo>
                    <a:pt x="3" y="74"/>
                  </a:lnTo>
                  <a:lnTo>
                    <a:pt x="0" y="94"/>
                  </a:lnTo>
                  <a:lnTo>
                    <a:pt x="3" y="112"/>
                  </a:lnTo>
                  <a:lnTo>
                    <a:pt x="6" y="121"/>
                  </a:lnTo>
                  <a:lnTo>
                    <a:pt x="12" y="130"/>
                  </a:lnTo>
                  <a:lnTo>
                    <a:pt x="21" y="136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50" y="151"/>
                  </a:lnTo>
                  <a:lnTo>
                    <a:pt x="68" y="153"/>
                  </a:lnTo>
                  <a:lnTo>
                    <a:pt x="86" y="151"/>
                  </a:lnTo>
                  <a:lnTo>
                    <a:pt x="101" y="148"/>
                  </a:lnTo>
                  <a:lnTo>
                    <a:pt x="112" y="142"/>
                  </a:lnTo>
                  <a:lnTo>
                    <a:pt x="124" y="133"/>
                  </a:lnTo>
                  <a:lnTo>
                    <a:pt x="139" y="115"/>
                  </a:lnTo>
                  <a:lnTo>
                    <a:pt x="139" y="115"/>
                  </a:lnTo>
                  <a:lnTo>
                    <a:pt x="145" y="103"/>
                  </a:lnTo>
                  <a:lnTo>
                    <a:pt x="151" y="89"/>
                  </a:lnTo>
                  <a:lnTo>
                    <a:pt x="154" y="74"/>
                  </a:lnTo>
                  <a:lnTo>
                    <a:pt x="154" y="56"/>
                  </a:lnTo>
                  <a:lnTo>
                    <a:pt x="151" y="41"/>
                  </a:lnTo>
                  <a:lnTo>
                    <a:pt x="142" y="27"/>
                  </a:lnTo>
                  <a:lnTo>
                    <a:pt x="130" y="18"/>
                  </a:lnTo>
                  <a:lnTo>
                    <a:pt x="112" y="12"/>
                  </a:lnTo>
                  <a:lnTo>
                    <a:pt x="112" y="12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5"/>
            <p:cNvSpPr>
              <a:spLocks/>
            </p:cNvSpPr>
            <p:nvPr/>
          </p:nvSpPr>
          <p:spPr bwMode="auto">
            <a:xfrm>
              <a:off x="4344" y="2981"/>
              <a:ext cx="217" cy="106"/>
            </a:xfrm>
            <a:custGeom>
              <a:avLst/>
              <a:gdLst/>
              <a:ahLst/>
              <a:cxnLst>
                <a:cxn ang="0">
                  <a:pos x="217" y="100"/>
                </a:cxn>
                <a:cxn ang="0">
                  <a:pos x="217" y="100"/>
                </a:cxn>
                <a:cxn ang="0">
                  <a:pos x="208" y="88"/>
                </a:cxn>
                <a:cxn ang="0">
                  <a:pos x="199" y="79"/>
                </a:cxn>
                <a:cxn ang="0">
                  <a:pos x="187" y="71"/>
                </a:cxn>
                <a:cxn ang="0">
                  <a:pos x="172" y="65"/>
                </a:cxn>
                <a:cxn ang="0">
                  <a:pos x="172" y="65"/>
                </a:cxn>
                <a:cxn ang="0">
                  <a:pos x="137" y="47"/>
                </a:cxn>
                <a:cxn ang="0">
                  <a:pos x="107" y="29"/>
                </a:cxn>
                <a:cxn ang="0">
                  <a:pos x="107" y="29"/>
                </a:cxn>
                <a:cxn ang="0">
                  <a:pos x="80" y="12"/>
                </a:cxn>
                <a:cxn ang="0">
                  <a:pos x="65" y="6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27" y="3"/>
                </a:cxn>
                <a:cxn ang="0">
                  <a:pos x="12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3" y="26"/>
                </a:cxn>
                <a:cxn ang="0">
                  <a:pos x="6" y="32"/>
                </a:cxn>
                <a:cxn ang="0">
                  <a:pos x="21" y="44"/>
                </a:cxn>
                <a:cxn ang="0">
                  <a:pos x="36" y="53"/>
                </a:cxn>
                <a:cxn ang="0">
                  <a:pos x="36" y="53"/>
                </a:cxn>
                <a:cxn ang="0">
                  <a:pos x="56" y="65"/>
                </a:cxn>
                <a:cxn ang="0">
                  <a:pos x="77" y="71"/>
                </a:cxn>
                <a:cxn ang="0">
                  <a:pos x="122" y="82"/>
                </a:cxn>
                <a:cxn ang="0">
                  <a:pos x="122" y="82"/>
                </a:cxn>
                <a:cxn ang="0">
                  <a:pos x="178" y="97"/>
                </a:cxn>
                <a:cxn ang="0">
                  <a:pos x="178" y="97"/>
                </a:cxn>
                <a:cxn ang="0">
                  <a:pos x="193" y="100"/>
                </a:cxn>
                <a:cxn ang="0">
                  <a:pos x="208" y="103"/>
                </a:cxn>
                <a:cxn ang="0">
                  <a:pos x="208" y="103"/>
                </a:cxn>
                <a:cxn ang="0">
                  <a:pos x="214" y="106"/>
                </a:cxn>
                <a:cxn ang="0">
                  <a:pos x="214" y="106"/>
                </a:cxn>
                <a:cxn ang="0">
                  <a:pos x="217" y="106"/>
                </a:cxn>
                <a:cxn ang="0">
                  <a:pos x="217" y="100"/>
                </a:cxn>
              </a:cxnLst>
              <a:rect l="0" t="0" r="r" b="b"/>
              <a:pathLst>
                <a:path w="217" h="106">
                  <a:moveTo>
                    <a:pt x="217" y="100"/>
                  </a:moveTo>
                  <a:lnTo>
                    <a:pt x="217" y="100"/>
                  </a:lnTo>
                  <a:lnTo>
                    <a:pt x="208" y="88"/>
                  </a:lnTo>
                  <a:lnTo>
                    <a:pt x="199" y="79"/>
                  </a:lnTo>
                  <a:lnTo>
                    <a:pt x="187" y="71"/>
                  </a:lnTo>
                  <a:lnTo>
                    <a:pt x="172" y="65"/>
                  </a:lnTo>
                  <a:lnTo>
                    <a:pt x="172" y="65"/>
                  </a:lnTo>
                  <a:lnTo>
                    <a:pt x="137" y="47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80" y="12"/>
                  </a:lnTo>
                  <a:lnTo>
                    <a:pt x="65" y="6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27" y="3"/>
                  </a:lnTo>
                  <a:lnTo>
                    <a:pt x="12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3" y="26"/>
                  </a:lnTo>
                  <a:lnTo>
                    <a:pt x="6" y="32"/>
                  </a:lnTo>
                  <a:lnTo>
                    <a:pt x="21" y="44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56" y="65"/>
                  </a:lnTo>
                  <a:lnTo>
                    <a:pt x="77" y="71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78" y="97"/>
                  </a:lnTo>
                  <a:lnTo>
                    <a:pt x="178" y="97"/>
                  </a:lnTo>
                  <a:lnTo>
                    <a:pt x="193" y="100"/>
                  </a:lnTo>
                  <a:lnTo>
                    <a:pt x="208" y="103"/>
                  </a:lnTo>
                  <a:lnTo>
                    <a:pt x="208" y="103"/>
                  </a:lnTo>
                  <a:lnTo>
                    <a:pt x="214" y="106"/>
                  </a:lnTo>
                  <a:lnTo>
                    <a:pt x="214" y="106"/>
                  </a:lnTo>
                  <a:lnTo>
                    <a:pt x="217" y="106"/>
                  </a:lnTo>
                  <a:lnTo>
                    <a:pt x="217" y="10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6"/>
            <p:cNvSpPr>
              <a:spLocks/>
            </p:cNvSpPr>
            <p:nvPr/>
          </p:nvSpPr>
          <p:spPr bwMode="auto">
            <a:xfrm>
              <a:off x="4540" y="3060"/>
              <a:ext cx="65" cy="1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41" y="21"/>
                </a:cxn>
                <a:cxn ang="0">
                  <a:pos x="41" y="21"/>
                </a:cxn>
                <a:cxn ang="0">
                  <a:pos x="56" y="33"/>
                </a:cxn>
                <a:cxn ang="0">
                  <a:pos x="62" y="39"/>
                </a:cxn>
                <a:cxn ang="0">
                  <a:pos x="65" y="48"/>
                </a:cxn>
                <a:cxn ang="0">
                  <a:pos x="65" y="48"/>
                </a:cxn>
                <a:cxn ang="0">
                  <a:pos x="65" y="65"/>
                </a:cxn>
                <a:cxn ang="0">
                  <a:pos x="62" y="83"/>
                </a:cxn>
                <a:cxn ang="0">
                  <a:pos x="50" y="112"/>
                </a:cxn>
                <a:cxn ang="0">
                  <a:pos x="50" y="112"/>
                </a:cxn>
                <a:cxn ang="0">
                  <a:pos x="47" y="112"/>
                </a:cxn>
                <a:cxn ang="0">
                  <a:pos x="44" y="110"/>
                </a:cxn>
                <a:cxn ang="0">
                  <a:pos x="44" y="110"/>
                </a:cxn>
                <a:cxn ang="0">
                  <a:pos x="41" y="110"/>
                </a:cxn>
                <a:cxn ang="0">
                  <a:pos x="41" y="107"/>
                </a:cxn>
                <a:cxn ang="0">
                  <a:pos x="41" y="98"/>
                </a:cxn>
                <a:cxn ang="0">
                  <a:pos x="41" y="98"/>
                </a:cxn>
                <a:cxn ang="0">
                  <a:pos x="38" y="98"/>
                </a:cxn>
                <a:cxn ang="0">
                  <a:pos x="35" y="95"/>
                </a:cxn>
                <a:cxn ang="0">
                  <a:pos x="35" y="80"/>
                </a:cxn>
                <a:cxn ang="0">
                  <a:pos x="35" y="65"/>
                </a:cxn>
                <a:cxn ang="0">
                  <a:pos x="35" y="53"/>
                </a:cxn>
                <a:cxn ang="0">
                  <a:pos x="35" y="53"/>
                </a:cxn>
                <a:cxn ang="0">
                  <a:pos x="26" y="45"/>
                </a:cxn>
                <a:cxn ang="0">
                  <a:pos x="15" y="36"/>
                </a:cxn>
                <a:cxn ang="0">
                  <a:pos x="3" y="27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3" y="0"/>
                </a:cxn>
              </a:cxnLst>
              <a:rect l="0" t="0" r="r" b="b"/>
              <a:pathLst>
                <a:path w="65" h="112">
                  <a:moveTo>
                    <a:pt x="3" y="0"/>
                  </a:moveTo>
                  <a:lnTo>
                    <a:pt x="3" y="0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56" y="33"/>
                  </a:lnTo>
                  <a:lnTo>
                    <a:pt x="62" y="3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65"/>
                  </a:lnTo>
                  <a:lnTo>
                    <a:pt x="62" y="83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47" y="112"/>
                  </a:lnTo>
                  <a:lnTo>
                    <a:pt x="44" y="110"/>
                  </a:lnTo>
                  <a:lnTo>
                    <a:pt x="44" y="110"/>
                  </a:lnTo>
                  <a:lnTo>
                    <a:pt x="41" y="110"/>
                  </a:lnTo>
                  <a:lnTo>
                    <a:pt x="41" y="107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38" y="98"/>
                  </a:lnTo>
                  <a:lnTo>
                    <a:pt x="35" y="95"/>
                  </a:lnTo>
                  <a:lnTo>
                    <a:pt x="35" y="80"/>
                  </a:lnTo>
                  <a:lnTo>
                    <a:pt x="35" y="65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26" y="45"/>
                  </a:lnTo>
                  <a:lnTo>
                    <a:pt x="15" y="36"/>
                  </a:lnTo>
                  <a:lnTo>
                    <a:pt x="3" y="27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7"/>
            <p:cNvSpPr>
              <a:spLocks/>
            </p:cNvSpPr>
            <p:nvPr/>
          </p:nvSpPr>
          <p:spPr bwMode="auto">
            <a:xfrm>
              <a:off x="4581" y="3161"/>
              <a:ext cx="6" cy="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8"/>
            <p:cNvSpPr>
              <a:spLocks/>
            </p:cNvSpPr>
            <p:nvPr/>
          </p:nvSpPr>
          <p:spPr bwMode="auto">
            <a:xfrm>
              <a:off x="4578" y="3146"/>
              <a:ext cx="6" cy="1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12"/>
                </a:cxn>
                <a:cxn ang="0">
                  <a:pos x="3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lnTo>
                    <a:pt x="6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9"/>
            <p:cNvSpPr>
              <a:spLocks/>
            </p:cNvSpPr>
            <p:nvPr/>
          </p:nvSpPr>
          <p:spPr bwMode="auto">
            <a:xfrm>
              <a:off x="4587" y="3164"/>
              <a:ext cx="6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0"/>
            <p:cNvSpPr>
              <a:spLocks/>
            </p:cNvSpPr>
            <p:nvPr/>
          </p:nvSpPr>
          <p:spPr bwMode="auto">
            <a:xfrm>
              <a:off x="4581" y="3102"/>
              <a:ext cx="6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6" y="32"/>
                </a:cxn>
                <a:cxn ang="0">
                  <a:pos x="3" y="44"/>
                </a:cxn>
                <a:cxn ang="0">
                  <a:pos x="3" y="4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44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32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1"/>
            <p:cNvSpPr>
              <a:spLocks/>
            </p:cNvSpPr>
            <p:nvPr/>
          </p:nvSpPr>
          <p:spPr bwMode="auto">
            <a:xfrm>
              <a:off x="4587" y="3102"/>
              <a:ext cx="9" cy="5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9" y="14"/>
                </a:cxn>
                <a:cxn ang="0">
                  <a:pos x="9" y="29"/>
                </a:cxn>
                <a:cxn ang="0">
                  <a:pos x="6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6" y="1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9" h="56">
                  <a:moveTo>
                    <a:pt x="6" y="0"/>
                  </a:moveTo>
                  <a:lnTo>
                    <a:pt x="6" y="0"/>
                  </a:lnTo>
                  <a:lnTo>
                    <a:pt x="9" y="14"/>
                  </a:lnTo>
                  <a:lnTo>
                    <a:pt x="9" y="29"/>
                  </a:lnTo>
                  <a:lnTo>
                    <a:pt x="6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1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2"/>
            <p:cNvSpPr>
              <a:spLocks/>
            </p:cNvSpPr>
            <p:nvPr/>
          </p:nvSpPr>
          <p:spPr bwMode="auto">
            <a:xfrm>
              <a:off x="4374" y="3037"/>
              <a:ext cx="169" cy="206"/>
            </a:xfrm>
            <a:custGeom>
              <a:avLst/>
              <a:gdLst/>
              <a:ahLst/>
              <a:cxnLst>
                <a:cxn ang="0">
                  <a:pos x="68" y="203"/>
                </a:cxn>
                <a:cxn ang="0">
                  <a:pos x="83" y="197"/>
                </a:cxn>
                <a:cxn ang="0">
                  <a:pos x="83" y="194"/>
                </a:cxn>
                <a:cxn ang="0">
                  <a:pos x="80" y="183"/>
                </a:cxn>
                <a:cxn ang="0">
                  <a:pos x="86" y="183"/>
                </a:cxn>
                <a:cxn ang="0">
                  <a:pos x="95" y="177"/>
                </a:cxn>
                <a:cxn ang="0">
                  <a:pos x="95" y="168"/>
                </a:cxn>
                <a:cxn ang="0">
                  <a:pos x="92" y="159"/>
                </a:cxn>
                <a:cxn ang="0">
                  <a:pos x="107" y="156"/>
                </a:cxn>
                <a:cxn ang="0">
                  <a:pos x="109" y="153"/>
                </a:cxn>
                <a:cxn ang="0">
                  <a:pos x="109" y="138"/>
                </a:cxn>
                <a:cxn ang="0">
                  <a:pos x="118" y="138"/>
                </a:cxn>
                <a:cxn ang="0">
                  <a:pos x="130" y="133"/>
                </a:cxn>
                <a:cxn ang="0">
                  <a:pos x="133" y="127"/>
                </a:cxn>
                <a:cxn ang="0">
                  <a:pos x="133" y="115"/>
                </a:cxn>
                <a:cxn ang="0">
                  <a:pos x="124" y="109"/>
                </a:cxn>
                <a:cxn ang="0">
                  <a:pos x="139" y="106"/>
                </a:cxn>
                <a:cxn ang="0">
                  <a:pos x="142" y="100"/>
                </a:cxn>
                <a:cxn ang="0">
                  <a:pos x="136" y="85"/>
                </a:cxn>
                <a:cxn ang="0">
                  <a:pos x="145" y="79"/>
                </a:cxn>
                <a:cxn ang="0">
                  <a:pos x="148" y="62"/>
                </a:cxn>
                <a:cxn ang="0">
                  <a:pos x="139" y="56"/>
                </a:cxn>
                <a:cxn ang="0">
                  <a:pos x="154" y="50"/>
                </a:cxn>
                <a:cxn ang="0">
                  <a:pos x="154" y="35"/>
                </a:cxn>
                <a:cxn ang="0">
                  <a:pos x="166" y="32"/>
                </a:cxn>
                <a:cxn ang="0">
                  <a:pos x="169" y="20"/>
                </a:cxn>
                <a:cxn ang="0">
                  <a:pos x="166" y="18"/>
                </a:cxn>
                <a:cxn ang="0">
                  <a:pos x="151" y="9"/>
                </a:cxn>
                <a:cxn ang="0">
                  <a:pos x="139" y="3"/>
                </a:cxn>
                <a:cxn ang="0">
                  <a:pos x="124" y="0"/>
                </a:cxn>
                <a:cxn ang="0">
                  <a:pos x="109" y="3"/>
                </a:cxn>
                <a:cxn ang="0">
                  <a:pos x="89" y="18"/>
                </a:cxn>
                <a:cxn ang="0">
                  <a:pos x="71" y="32"/>
                </a:cxn>
                <a:cxn ang="0">
                  <a:pos x="44" y="71"/>
                </a:cxn>
                <a:cxn ang="0">
                  <a:pos x="26" y="91"/>
                </a:cxn>
                <a:cxn ang="0">
                  <a:pos x="12" y="115"/>
                </a:cxn>
                <a:cxn ang="0">
                  <a:pos x="0" y="141"/>
                </a:cxn>
                <a:cxn ang="0">
                  <a:pos x="3" y="162"/>
                </a:cxn>
                <a:cxn ang="0">
                  <a:pos x="6" y="171"/>
                </a:cxn>
                <a:cxn ang="0">
                  <a:pos x="29" y="197"/>
                </a:cxn>
                <a:cxn ang="0">
                  <a:pos x="44" y="203"/>
                </a:cxn>
                <a:cxn ang="0">
                  <a:pos x="59" y="203"/>
                </a:cxn>
              </a:cxnLst>
              <a:rect l="0" t="0" r="r" b="b"/>
              <a:pathLst>
                <a:path w="169" h="206">
                  <a:moveTo>
                    <a:pt x="68" y="203"/>
                  </a:moveTo>
                  <a:lnTo>
                    <a:pt x="68" y="203"/>
                  </a:lnTo>
                  <a:lnTo>
                    <a:pt x="74" y="203"/>
                  </a:lnTo>
                  <a:lnTo>
                    <a:pt x="83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1"/>
                  </a:lnTo>
                  <a:lnTo>
                    <a:pt x="80" y="183"/>
                  </a:lnTo>
                  <a:lnTo>
                    <a:pt x="80" y="183"/>
                  </a:lnTo>
                  <a:lnTo>
                    <a:pt x="86" y="183"/>
                  </a:lnTo>
                  <a:lnTo>
                    <a:pt x="95" y="177"/>
                  </a:lnTo>
                  <a:lnTo>
                    <a:pt x="95" y="177"/>
                  </a:lnTo>
                  <a:lnTo>
                    <a:pt x="95" y="171"/>
                  </a:lnTo>
                  <a:lnTo>
                    <a:pt x="95" y="168"/>
                  </a:lnTo>
                  <a:lnTo>
                    <a:pt x="92" y="159"/>
                  </a:lnTo>
                  <a:lnTo>
                    <a:pt x="92" y="159"/>
                  </a:lnTo>
                  <a:lnTo>
                    <a:pt x="101" y="159"/>
                  </a:lnTo>
                  <a:lnTo>
                    <a:pt x="107" y="156"/>
                  </a:lnTo>
                  <a:lnTo>
                    <a:pt x="109" y="153"/>
                  </a:lnTo>
                  <a:lnTo>
                    <a:pt x="109" y="153"/>
                  </a:lnTo>
                  <a:lnTo>
                    <a:pt x="112" y="147"/>
                  </a:lnTo>
                  <a:lnTo>
                    <a:pt x="109" y="138"/>
                  </a:lnTo>
                  <a:lnTo>
                    <a:pt x="109" y="138"/>
                  </a:lnTo>
                  <a:lnTo>
                    <a:pt x="118" y="138"/>
                  </a:lnTo>
                  <a:lnTo>
                    <a:pt x="124" y="135"/>
                  </a:lnTo>
                  <a:lnTo>
                    <a:pt x="130" y="133"/>
                  </a:lnTo>
                  <a:lnTo>
                    <a:pt x="133" y="127"/>
                  </a:lnTo>
                  <a:lnTo>
                    <a:pt x="133" y="127"/>
                  </a:lnTo>
                  <a:lnTo>
                    <a:pt x="133" y="121"/>
                  </a:lnTo>
                  <a:lnTo>
                    <a:pt x="133" y="115"/>
                  </a:lnTo>
                  <a:lnTo>
                    <a:pt x="124" y="109"/>
                  </a:lnTo>
                  <a:lnTo>
                    <a:pt x="124" y="109"/>
                  </a:lnTo>
                  <a:lnTo>
                    <a:pt x="136" y="109"/>
                  </a:lnTo>
                  <a:lnTo>
                    <a:pt x="139" y="106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91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45" y="79"/>
                  </a:lnTo>
                  <a:lnTo>
                    <a:pt x="148" y="71"/>
                  </a:lnTo>
                  <a:lnTo>
                    <a:pt x="148" y="62"/>
                  </a:lnTo>
                  <a:lnTo>
                    <a:pt x="139" y="56"/>
                  </a:lnTo>
                  <a:lnTo>
                    <a:pt x="139" y="56"/>
                  </a:lnTo>
                  <a:lnTo>
                    <a:pt x="148" y="53"/>
                  </a:lnTo>
                  <a:lnTo>
                    <a:pt x="154" y="50"/>
                  </a:lnTo>
                  <a:lnTo>
                    <a:pt x="154" y="44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6" y="32"/>
                  </a:lnTo>
                  <a:lnTo>
                    <a:pt x="169" y="29"/>
                  </a:lnTo>
                  <a:lnTo>
                    <a:pt x="169" y="20"/>
                  </a:lnTo>
                  <a:lnTo>
                    <a:pt x="169" y="20"/>
                  </a:lnTo>
                  <a:lnTo>
                    <a:pt x="166" y="18"/>
                  </a:lnTo>
                  <a:lnTo>
                    <a:pt x="160" y="15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39" y="3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18" y="0"/>
                  </a:lnTo>
                  <a:lnTo>
                    <a:pt x="109" y="3"/>
                  </a:lnTo>
                  <a:lnTo>
                    <a:pt x="109" y="3"/>
                  </a:lnTo>
                  <a:lnTo>
                    <a:pt x="89" y="18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56" y="53"/>
                  </a:lnTo>
                  <a:lnTo>
                    <a:pt x="44" y="71"/>
                  </a:lnTo>
                  <a:lnTo>
                    <a:pt x="44" y="71"/>
                  </a:lnTo>
                  <a:lnTo>
                    <a:pt x="26" y="91"/>
                  </a:lnTo>
                  <a:lnTo>
                    <a:pt x="12" y="115"/>
                  </a:lnTo>
                  <a:lnTo>
                    <a:pt x="12" y="115"/>
                  </a:lnTo>
                  <a:lnTo>
                    <a:pt x="6" y="130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3" y="162"/>
                  </a:lnTo>
                  <a:lnTo>
                    <a:pt x="6" y="171"/>
                  </a:lnTo>
                  <a:lnTo>
                    <a:pt x="6" y="171"/>
                  </a:lnTo>
                  <a:lnTo>
                    <a:pt x="18" y="186"/>
                  </a:lnTo>
                  <a:lnTo>
                    <a:pt x="29" y="197"/>
                  </a:lnTo>
                  <a:lnTo>
                    <a:pt x="29" y="197"/>
                  </a:lnTo>
                  <a:lnTo>
                    <a:pt x="44" y="203"/>
                  </a:lnTo>
                  <a:lnTo>
                    <a:pt x="53" y="206"/>
                  </a:lnTo>
                  <a:lnTo>
                    <a:pt x="59" y="203"/>
                  </a:lnTo>
                  <a:lnTo>
                    <a:pt x="68" y="203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3"/>
            <p:cNvSpPr>
              <a:spLocks/>
            </p:cNvSpPr>
            <p:nvPr/>
          </p:nvSpPr>
          <p:spPr bwMode="auto">
            <a:xfrm>
              <a:off x="4312" y="2786"/>
              <a:ext cx="219" cy="52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41" y="62"/>
                </a:cxn>
                <a:cxn ang="0">
                  <a:pos x="20" y="127"/>
                </a:cxn>
                <a:cxn ang="0">
                  <a:pos x="3" y="207"/>
                </a:cxn>
                <a:cxn ang="0">
                  <a:pos x="0" y="227"/>
                </a:cxn>
                <a:cxn ang="0">
                  <a:pos x="6" y="271"/>
                </a:cxn>
                <a:cxn ang="0">
                  <a:pos x="23" y="342"/>
                </a:cxn>
                <a:cxn ang="0">
                  <a:pos x="80" y="472"/>
                </a:cxn>
                <a:cxn ang="0">
                  <a:pos x="100" y="522"/>
                </a:cxn>
                <a:cxn ang="0">
                  <a:pos x="106" y="519"/>
                </a:cxn>
                <a:cxn ang="0">
                  <a:pos x="124" y="498"/>
                </a:cxn>
                <a:cxn ang="0">
                  <a:pos x="130" y="478"/>
                </a:cxn>
                <a:cxn ang="0">
                  <a:pos x="130" y="463"/>
                </a:cxn>
                <a:cxn ang="0">
                  <a:pos x="133" y="413"/>
                </a:cxn>
                <a:cxn ang="0">
                  <a:pos x="157" y="384"/>
                </a:cxn>
                <a:cxn ang="0">
                  <a:pos x="171" y="366"/>
                </a:cxn>
                <a:cxn ang="0">
                  <a:pos x="180" y="336"/>
                </a:cxn>
                <a:cxn ang="0">
                  <a:pos x="177" y="319"/>
                </a:cxn>
                <a:cxn ang="0">
                  <a:pos x="177" y="304"/>
                </a:cxn>
                <a:cxn ang="0">
                  <a:pos x="192" y="286"/>
                </a:cxn>
                <a:cxn ang="0">
                  <a:pos x="201" y="277"/>
                </a:cxn>
                <a:cxn ang="0">
                  <a:pos x="219" y="257"/>
                </a:cxn>
                <a:cxn ang="0">
                  <a:pos x="204" y="248"/>
                </a:cxn>
                <a:cxn ang="0">
                  <a:pos x="139" y="192"/>
                </a:cxn>
                <a:cxn ang="0">
                  <a:pos x="115" y="159"/>
                </a:cxn>
                <a:cxn ang="0">
                  <a:pos x="118" y="156"/>
                </a:cxn>
                <a:cxn ang="0">
                  <a:pos x="121" y="151"/>
                </a:cxn>
                <a:cxn ang="0">
                  <a:pos x="103" y="142"/>
                </a:cxn>
                <a:cxn ang="0">
                  <a:pos x="109" y="136"/>
                </a:cxn>
                <a:cxn ang="0">
                  <a:pos x="109" y="121"/>
                </a:cxn>
                <a:cxn ang="0">
                  <a:pos x="109" y="112"/>
                </a:cxn>
                <a:cxn ang="0">
                  <a:pos x="115" y="80"/>
                </a:cxn>
                <a:cxn ang="0">
                  <a:pos x="130" y="39"/>
                </a:cxn>
                <a:cxn ang="0">
                  <a:pos x="130" y="33"/>
                </a:cxn>
                <a:cxn ang="0">
                  <a:pos x="115" y="21"/>
                </a:cxn>
                <a:cxn ang="0">
                  <a:pos x="80" y="3"/>
                </a:cxn>
                <a:cxn ang="0">
                  <a:pos x="71" y="0"/>
                </a:cxn>
              </a:cxnLst>
              <a:rect l="0" t="0" r="r" b="b"/>
              <a:pathLst>
                <a:path w="219" h="522">
                  <a:moveTo>
                    <a:pt x="71" y="0"/>
                  </a:moveTo>
                  <a:lnTo>
                    <a:pt x="71" y="0"/>
                  </a:lnTo>
                  <a:lnTo>
                    <a:pt x="62" y="18"/>
                  </a:lnTo>
                  <a:lnTo>
                    <a:pt x="41" y="62"/>
                  </a:lnTo>
                  <a:lnTo>
                    <a:pt x="29" y="92"/>
                  </a:lnTo>
                  <a:lnTo>
                    <a:pt x="20" y="127"/>
                  </a:lnTo>
                  <a:lnTo>
                    <a:pt x="8" y="165"/>
                  </a:lnTo>
                  <a:lnTo>
                    <a:pt x="3" y="207"/>
                  </a:lnTo>
                  <a:lnTo>
                    <a:pt x="3" y="207"/>
                  </a:lnTo>
                  <a:lnTo>
                    <a:pt x="0" y="227"/>
                  </a:lnTo>
                  <a:lnTo>
                    <a:pt x="3" y="248"/>
                  </a:lnTo>
                  <a:lnTo>
                    <a:pt x="6" y="271"/>
                  </a:lnTo>
                  <a:lnTo>
                    <a:pt x="8" y="295"/>
                  </a:lnTo>
                  <a:lnTo>
                    <a:pt x="23" y="342"/>
                  </a:lnTo>
                  <a:lnTo>
                    <a:pt x="41" y="389"/>
                  </a:lnTo>
                  <a:lnTo>
                    <a:pt x="80" y="472"/>
                  </a:lnTo>
                  <a:lnTo>
                    <a:pt x="91" y="501"/>
                  </a:lnTo>
                  <a:lnTo>
                    <a:pt x="100" y="522"/>
                  </a:lnTo>
                  <a:lnTo>
                    <a:pt x="100" y="522"/>
                  </a:lnTo>
                  <a:lnTo>
                    <a:pt x="106" y="519"/>
                  </a:lnTo>
                  <a:lnTo>
                    <a:pt x="118" y="507"/>
                  </a:lnTo>
                  <a:lnTo>
                    <a:pt x="124" y="498"/>
                  </a:lnTo>
                  <a:lnTo>
                    <a:pt x="127" y="490"/>
                  </a:lnTo>
                  <a:lnTo>
                    <a:pt x="130" y="478"/>
                  </a:lnTo>
                  <a:lnTo>
                    <a:pt x="130" y="463"/>
                  </a:lnTo>
                  <a:lnTo>
                    <a:pt x="130" y="463"/>
                  </a:lnTo>
                  <a:lnTo>
                    <a:pt x="130" y="437"/>
                  </a:lnTo>
                  <a:lnTo>
                    <a:pt x="133" y="413"/>
                  </a:lnTo>
                  <a:lnTo>
                    <a:pt x="142" y="398"/>
                  </a:lnTo>
                  <a:lnTo>
                    <a:pt x="157" y="384"/>
                  </a:lnTo>
                  <a:lnTo>
                    <a:pt x="157" y="384"/>
                  </a:lnTo>
                  <a:lnTo>
                    <a:pt x="171" y="366"/>
                  </a:lnTo>
                  <a:lnTo>
                    <a:pt x="177" y="351"/>
                  </a:lnTo>
                  <a:lnTo>
                    <a:pt x="180" y="336"/>
                  </a:lnTo>
                  <a:lnTo>
                    <a:pt x="177" y="319"/>
                  </a:lnTo>
                  <a:lnTo>
                    <a:pt x="177" y="319"/>
                  </a:lnTo>
                  <a:lnTo>
                    <a:pt x="174" y="310"/>
                  </a:lnTo>
                  <a:lnTo>
                    <a:pt x="177" y="304"/>
                  </a:lnTo>
                  <a:lnTo>
                    <a:pt x="183" y="292"/>
                  </a:lnTo>
                  <a:lnTo>
                    <a:pt x="192" y="286"/>
                  </a:lnTo>
                  <a:lnTo>
                    <a:pt x="201" y="277"/>
                  </a:lnTo>
                  <a:lnTo>
                    <a:pt x="201" y="277"/>
                  </a:lnTo>
                  <a:lnTo>
                    <a:pt x="213" y="266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04" y="248"/>
                  </a:lnTo>
                  <a:lnTo>
                    <a:pt x="171" y="221"/>
                  </a:lnTo>
                  <a:lnTo>
                    <a:pt x="139" y="192"/>
                  </a:lnTo>
                  <a:lnTo>
                    <a:pt x="124" y="174"/>
                  </a:lnTo>
                  <a:lnTo>
                    <a:pt x="115" y="159"/>
                  </a:lnTo>
                  <a:lnTo>
                    <a:pt x="115" y="159"/>
                  </a:lnTo>
                  <a:lnTo>
                    <a:pt x="118" y="156"/>
                  </a:lnTo>
                  <a:lnTo>
                    <a:pt x="121" y="154"/>
                  </a:lnTo>
                  <a:lnTo>
                    <a:pt x="121" y="151"/>
                  </a:lnTo>
                  <a:lnTo>
                    <a:pt x="118" y="148"/>
                  </a:lnTo>
                  <a:lnTo>
                    <a:pt x="103" y="142"/>
                  </a:lnTo>
                  <a:lnTo>
                    <a:pt x="103" y="142"/>
                  </a:lnTo>
                  <a:lnTo>
                    <a:pt x="109" y="136"/>
                  </a:lnTo>
                  <a:lnTo>
                    <a:pt x="112" y="130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12"/>
                  </a:lnTo>
                  <a:lnTo>
                    <a:pt x="109" y="103"/>
                  </a:lnTo>
                  <a:lnTo>
                    <a:pt x="115" y="80"/>
                  </a:lnTo>
                  <a:lnTo>
                    <a:pt x="121" y="56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0" y="33"/>
                  </a:lnTo>
                  <a:lnTo>
                    <a:pt x="124" y="27"/>
                  </a:lnTo>
                  <a:lnTo>
                    <a:pt x="115" y="21"/>
                  </a:lnTo>
                  <a:lnTo>
                    <a:pt x="103" y="12"/>
                  </a:lnTo>
                  <a:lnTo>
                    <a:pt x="80" y="3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4"/>
            <p:cNvSpPr>
              <a:spLocks/>
            </p:cNvSpPr>
            <p:nvPr/>
          </p:nvSpPr>
          <p:spPr bwMode="auto">
            <a:xfrm>
              <a:off x="4398" y="2713"/>
              <a:ext cx="29" cy="7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4" y="14"/>
                </a:cxn>
                <a:cxn ang="0">
                  <a:pos x="2" y="35"/>
                </a:cxn>
                <a:cxn ang="0">
                  <a:pos x="2" y="44"/>
                </a:cxn>
                <a:cxn ang="0">
                  <a:pos x="0" y="53"/>
                </a:cxn>
                <a:cxn ang="0">
                  <a:pos x="2" y="64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8" y="76"/>
                </a:cxn>
                <a:cxn ang="0">
                  <a:pos x="11" y="76"/>
                </a:cxn>
                <a:cxn ang="0">
                  <a:pos x="11" y="73"/>
                </a:cxn>
                <a:cxn ang="0">
                  <a:pos x="11" y="73"/>
                </a:cxn>
                <a:cxn ang="0">
                  <a:pos x="5" y="58"/>
                </a:cxn>
                <a:cxn ang="0">
                  <a:pos x="2" y="53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5" y="32"/>
                </a:cxn>
                <a:cxn ang="0">
                  <a:pos x="11" y="2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29" h="76">
                  <a:moveTo>
                    <a:pt x="26" y="0"/>
                  </a:moveTo>
                  <a:lnTo>
                    <a:pt x="26" y="0"/>
                  </a:lnTo>
                  <a:lnTo>
                    <a:pt x="14" y="14"/>
                  </a:lnTo>
                  <a:lnTo>
                    <a:pt x="2" y="35"/>
                  </a:lnTo>
                  <a:lnTo>
                    <a:pt x="2" y="44"/>
                  </a:lnTo>
                  <a:lnTo>
                    <a:pt x="0" y="53"/>
                  </a:lnTo>
                  <a:lnTo>
                    <a:pt x="2" y="64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8" y="76"/>
                  </a:lnTo>
                  <a:lnTo>
                    <a:pt x="11" y="76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5" y="58"/>
                  </a:lnTo>
                  <a:lnTo>
                    <a:pt x="2" y="53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5" y="32"/>
                  </a:lnTo>
                  <a:lnTo>
                    <a:pt x="11" y="2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5"/>
            <p:cNvSpPr>
              <a:spLocks/>
            </p:cNvSpPr>
            <p:nvPr/>
          </p:nvSpPr>
          <p:spPr bwMode="auto">
            <a:xfrm>
              <a:off x="4421" y="2769"/>
              <a:ext cx="60" cy="47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57" y="17"/>
                </a:cxn>
                <a:cxn ang="0">
                  <a:pos x="54" y="26"/>
                </a:cxn>
                <a:cxn ang="0">
                  <a:pos x="48" y="32"/>
                </a:cxn>
                <a:cxn ang="0">
                  <a:pos x="48" y="32"/>
                </a:cxn>
                <a:cxn ang="0">
                  <a:pos x="39" y="35"/>
                </a:cxn>
                <a:cxn ang="0">
                  <a:pos x="30" y="38"/>
                </a:cxn>
                <a:cxn ang="0">
                  <a:pos x="30" y="38"/>
                </a:cxn>
                <a:cxn ang="0">
                  <a:pos x="18" y="41"/>
                </a:cxn>
                <a:cxn ang="0">
                  <a:pos x="12" y="41"/>
                </a:cxn>
                <a:cxn ang="0">
                  <a:pos x="9" y="38"/>
                </a:cxn>
                <a:cxn ang="0">
                  <a:pos x="9" y="38"/>
                </a:cxn>
                <a:cxn ang="0">
                  <a:pos x="6" y="38"/>
                </a:cxn>
                <a:cxn ang="0">
                  <a:pos x="3" y="38"/>
                </a:cxn>
                <a:cxn ang="0">
                  <a:pos x="0" y="41"/>
                </a:cxn>
                <a:cxn ang="0">
                  <a:pos x="0" y="44"/>
                </a:cxn>
                <a:cxn ang="0">
                  <a:pos x="3" y="47"/>
                </a:cxn>
                <a:cxn ang="0">
                  <a:pos x="6" y="47"/>
                </a:cxn>
                <a:cxn ang="0">
                  <a:pos x="6" y="47"/>
                </a:cxn>
                <a:cxn ang="0">
                  <a:pos x="18" y="47"/>
                </a:cxn>
                <a:cxn ang="0">
                  <a:pos x="18" y="47"/>
                </a:cxn>
                <a:cxn ang="0">
                  <a:pos x="30" y="44"/>
                </a:cxn>
                <a:cxn ang="0">
                  <a:pos x="30" y="44"/>
                </a:cxn>
                <a:cxn ang="0">
                  <a:pos x="39" y="41"/>
                </a:cxn>
                <a:cxn ang="0">
                  <a:pos x="48" y="35"/>
                </a:cxn>
                <a:cxn ang="0">
                  <a:pos x="48" y="35"/>
                </a:cxn>
                <a:cxn ang="0">
                  <a:pos x="54" y="29"/>
                </a:cxn>
                <a:cxn ang="0">
                  <a:pos x="60" y="20"/>
                </a:cxn>
                <a:cxn ang="0">
                  <a:pos x="60" y="8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60" h="47">
                  <a:moveTo>
                    <a:pt x="60" y="0"/>
                  </a:moveTo>
                  <a:lnTo>
                    <a:pt x="60" y="0"/>
                  </a:lnTo>
                  <a:lnTo>
                    <a:pt x="57" y="17"/>
                  </a:lnTo>
                  <a:lnTo>
                    <a:pt x="54" y="26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39" y="35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18" y="41"/>
                  </a:lnTo>
                  <a:lnTo>
                    <a:pt x="12" y="41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3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9" y="41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54" y="29"/>
                  </a:lnTo>
                  <a:lnTo>
                    <a:pt x="60" y="20"/>
                  </a:lnTo>
                  <a:lnTo>
                    <a:pt x="60" y="8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6"/>
            <p:cNvSpPr>
              <a:spLocks/>
            </p:cNvSpPr>
            <p:nvPr/>
          </p:nvSpPr>
          <p:spPr bwMode="auto">
            <a:xfrm>
              <a:off x="4341" y="2922"/>
              <a:ext cx="80" cy="62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0" y="0"/>
                </a:cxn>
                <a:cxn ang="0">
                  <a:pos x="74" y="9"/>
                </a:cxn>
                <a:cxn ang="0">
                  <a:pos x="65" y="12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21" y="26"/>
                </a:cxn>
                <a:cxn ang="0">
                  <a:pos x="21" y="26"/>
                </a:cxn>
                <a:cxn ang="0">
                  <a:pos x="12" y="32"/>
                </a:cxn>
                <a:cxn ang="0">
                  <a:pos x="6" y="41"/>
                </a:cxn>
                <a:cxn ang="0">
                  <a:pos x="3" y="4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3" y="62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9" y="50"/>
                </a:cxn>
                <a:cxn ang="0">
                  <a:pos x="12" y="41"/>
                </a:cxn>
                <a:cxn ang="0">
                  <a:pos x="15" y="35"/>
                </a:cxn>
                <a:cxn ang="0">
                  <a:pos x="24" y="32"/>
                </a:cxn>
                <a:cxn ang="0">
                  <a:pos x="39" y="23"/>
                </a:cxn>
                <a:cxn ang="0">
                  <a:pos x="54" y="20"/>
                </a:cxn>
                <a:cxn ang="0">
                  <a:pos x="54" y="20"/>
                </a:cxn>
                <a:cxn ang="0">
                  <a:pos x="68" y="12"/>
                </a:cxn>
                <a:cxn ang="0">
                  <a:pos x="77" y="9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0" h="62">
                  <a:moveTo>
                    <a:pt x="80" y="0"/>
                  </a:moveTo>
                  <a:lnTo>
                    <a:pt x="80" y="0"/>
                  </a:lnTo>
                  <a:lnTo>
                    <a:pt x="74" y="9"/>
                  </a:lnTo>
                  <a:lnTo>
                    <a:pt x="65" y="12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12" y="32"/>
                  </a:lnTo>
                  <a:lnTo>
                    <a:pt x="6" y="41"/>
                  </a:lnTo>
                  <a:lnTo>
                    <a:pt x="3" y="4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3" y="62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9" y="50"/>
                  </a:lnTo>
                  <a:lnTo>
                    <a:pt x="12" y="41"/>
                  </a:lnTo>
                  <a:lnTo>
                    <a:pt x="15" y="35"/>
                  </a:lnTo>
                  <a:lnTo>
                    <a:pt x="24" y="32"/>
                  </a:lnTo>
                  <a:lnTo>
                    <a:pt x="39" y="23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68" y="12"/>
                  </a:lnTo>
                  <a:lnTo>
                    <a:pt x="77" y="9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7"/>
            <p:cNvSpPr>
              <a:spLocks/>
            </p:cNvSpPr>
            <p:nvPr/>
          </p:nvSpPr>
          <p:spPr bwMode="auto">
            <a:xfrm>
              <a:off x="4492" y="2406"/>
              <a:ext cx="122" cy="91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85"/>
                </a:cxn>
                <a:cxn ang="0">
                  <a:pos x="0" y="77"/>
                </a:cxn>
                <a:cxn ang="0">
                  <a:pos x="3" y="65"/>
                </a:cxn>
                <a:cxn ang="0">
                  <a:pos x="6" y="53"/>
                </a:cxn>
                <a:cxn ang="0">
                  <a:pos x="15" y="38"/>
                </a:cxn>
                <a:cxn ang="0">
                  <a:pos x="27" y="23"/>
                </a:cxn>
                <a:cxn ang="0">
                  <a:pos x="45" y="12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71" y="3"/>
                </a:cxn>
                <a:cxn ang="0">
                  <a:pos x="89" y="12"/>
                </a:cxn>
                <a:cxn ang="0">
                  <a:pos x="107" y="23"/>
                </a:cxn>
                <a:cxn ang="0">
                  <a:pos x="116" y="32"/>
                </a:cxn>
                <a:cxn ang="0">
                  <a:pos x="122" y="44"/>
                </a:cxn>
                <a:cxn ang="0">
                  <a:pos x="122" y="50"/>
                </a:cxn>
                <a:cxn ang="0">
                  <a:pos x="122" y="50"/>
                </a:cxn>
                <a:cxn ang="0">
                  <a:pos x="119" y="47"/>
                </a:cxn>
                <a:cxn ang="0">
                  <a:pos x="113" y="41"/>
                </a:cxn>
                <a:cxn ang="0">
                  <a:pos x="98" y="35"/>
                </a:cxn>
                <a:cxn ang="0">
                  <a:pos x="89" y="35"/>
                </a:cxn>
                <a:cxn ang="0">
                  <a:pos x="77" y="35"/>
                </a:cxn>
                <a:cxn ang="0">
                  <a:pos x="77" y="35"/>
                </a:cxn>
                <a:cxn ang="0">
                  <a:pos x="54" y="41"/>
                </a:cxn>
                <a:cxn ang="0">
                  <a:pos x="36" y="50"/>
                </a:cxn>
                <a:cxn ang="0">
                  <a:pos x="18" y="65"/>
                </a:cxn>
                <a:cxn ang="0">
                  <a:pos x="0" y="91"/>
                </a:cxn>
                <a:cxn ang="0">
                  <a:pos x="0" y="85"/>
                </a:cxn>
              </a:cxnLst>
              <a:rect l="0" t="0" r="r" b="b"/>
              <a:pathLst>
                <a:path w="122" h="91">
                  <a:moveTo>
                    <a:pt x="0" y="85"/>
                  </a:moveTo>
                  <a:lnTo>
                    <a:pt x="0" y="85"/>
                  </a:lnTo>
                  <a:lnTo>
                    <a:pt x="0" y="77"/>
                  </a:lnTo>
                  <a:lnTo>
                    <a:pt x="3" y="65"/>
                  </a:lnTo>
                  <a:lnTo>
                    <a:pt x="6" y="53"/>
                  </a:lnTo>
                  <a:lnTo>
                    <a:pt x="15" y="38"/>
                  </a:lnTo>
                  <a:lnTo>
                    <a:pt x="27" y="23"/>
                  </a:lnTo>
                  <a:lnTo>
                    <a:pt x="45" y="1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3"/>
                  </a:lnTo>
                  <a:lnTo>
                    <a:pt x="89" y="12"/>
                  </a:lnTo>
                  <a:lnTo>
                    <a:pt x="107" y="23"/>
                  </a:lnTo>
                  <a:lnTo>
                    <a:pt x="116" y="32"/>
                  </a:lnTo>
                  <a:lnTo>
                    <a:pt x="122" y="44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19" y="47"/>
                  </a:lnTo>
                  <a:lnTo>
                    <a:pt x="113" y="41"/>
                  </a:lnTo>
                  <a:lnTo>
                    <a:pt x="98" y="35"/>
                  </a:lnTo>
                  <a:lnTo>
                    <a:pt x="89" y="35"/>
                  </a:lnTo>
                  <a:lnTo>
                    <a:pt x="77" y="35"/>
                  </a:lnTo>
                  <a:lnTo>
                    <a:pt x="77" y="35"/>
                  </a:lnTo>
                  <a:lnTo>
                    <a:pt x="54" y="41"/>
                  </a:lnTo>
                  <a:lnTo>
                    <a:pt x="36" y="50"/>
                  </a:lnTo>
                  <a:lnTo>
                    <a:pt x="18" y="65"/>
                  </a:lnTo>
                  <a:lnTo>
                    <a:pt x="0" y="9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DDA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8"/>
            <p:cNvSpPr>
              <a:spLocks/>
            </p:cNvSpPr>
            <p:nvPr/>
          </p:nvSpPr>
          <p:spPr bwMode="auto">
            <a:xfrm>
              <a:off x="4555" y="2415"/>
              <a:ext cx="14" cy="20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14" y="9"/>
                </a:cxn>
                <a:cxn ang="0">
                  <a:pos x="14" y="14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6" y="17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8" y="3"/>
                </a:cxn>
                <a:cxn ang="0">
                  <a:pos x="14" y="9"/>
                </a:cxn>
                <a:cxn ang="0">
                  <a:pos x="14" y="9"/>
                </a:cxn>
              </a:cxnLst>
              <a:rect l="0" t="0" r="r" b="b"/>
              <a:pathLst>
                <a:path w="14" h="20">
                  <a:moveTo>
                    <a:pt x="14" y="9"/>
                  </a:moveTo>
                  <a:lnTo>
                    <a:pt x="14" y="9"/>
                  </a:lnTo>
                  <a:lnTo>
                    <a:pt x="14" y="14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8" y="3"/>
                  </a:lnTo>
                  <a:lnTo>
                    <a:pt x="14" y="9"/>
                  </a:lnTo>
                  <a:lnTo>
                    <a:pt x="14" y="9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9"/>
            <p:cNvSpPr>
              <a:spLocks/>
            </p:cNvSpPr>
            <p:nvPr/>
          </p:nvSpPr>
          <p:spPr bwMode="auto">
            <a:xfrm>
              <a:off x="4558" y="2421"/>
              <a:ext cx="3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0"/>
            <p:cNvSpPr>
              <a:spLocks/>
            </p:cNvSpPr>
            <p:nvPr/>
          </p:nvSpPr>
          <p:spPr bwMode="auto">
            <a:xfrm>
              <a:off x="4575" y="2421"/>
              <a:ext cx="15" cy="14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5" y="8"/>
                </a:cxn>
                <a:cxn ang="0">
                  <a:pos x="15" y="14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3"/>
                </a:cxn>
                <a:cxn ang="0">
                  <a:pos x="15" y="8"/>
                </a:cxn>
                <a:cxn ang="0">
                  <a:pos x="15" y="8"/>
                </a:cxn>
              </a:cxnLst>
              <a:rect l="0" t="0" r="r" b="b"/>
              <a:pathLst>
                <a:path w="15" h="14">
                  <a:moveTo>
                    <a:pt x="15" y="8"/>
                  </a:moveTo>
                  <a:lnTo>
                    <a:pt x="15" y="8"/>
                  </a:lnTo>
                  <a:lnTo>
                    <a:pt x="15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3"/>
                  </a:lnTo>
                  <a:lnTo>
                    <a:pt x="15" y="8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1"/>
            <p:cNvSpPr>
              <a:spLocks/>
            </p:cNvSpPr>
            <p:nvPr/>
          </p:nvSpPr>
          <p:spPr bwMode="auto">
            <a:xfrm>
              <a:off x="4581" y="2427"/>
              <a:ext cx="3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2"/>
            <p:cNvSpPr>
              <a:spLocks/>
            </p:cNvSpPr>
            <p:nvPr/>
          </p:nvSpPr>
          <p:spPr bwMode="auto">
            <a:xfrm>
              <a:off x="4534" y="2429"/>
              <a:ext cx="15" cy="15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0"/>
                </a:cxn>
                <a:cxn ang="0">
                  <a:pos x="15" y="6"/>
                </a:cxn>
                <a:cxn ang="0">
                  <a:pos x="15" y="6"/>
                </a:cxn>
              </a:cxnLst>
              <a:rect l="0" t="0" r="r" b="b"/>
              <a:pathLst>
                <a:path w="15" h="15">
                  <a:moveTo>
                    <a:pt x="15" y="6"/>
                  </a:moveTo>
                  <a:lnTo>
                    <a:pt x="15" y="6"/>
                  </a:lnTo>
                  <a:lnTo>
                    <a:pt x="15" y="12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3"/>
            <p:cNvSpPr>
              <a:spLocks/>
            </p:cNvSpPr>
            <p:nvPr/>
          </p:nvSpPr>
          <p:spPr bwMode="auto">
            <a:xfrm>
              <a:off x="4540" y="2432"/>
              <a:ext cx="3" cy="3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4"/>
            <p:cNvSpPr>
              <a:spLocks/>
            </p:cNvSpPr>
            <p:nvPr/>
          </p:nvSpPr>
          <p:spPr bwMode="auto">
            <a:xfrm>
              <a:off x="4501" y="2429"/>
              <a:ext cx="33" cy="3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" y="39"/>
                </a:cxn>
                <a:cxn ang="0">
                  <a:pos x="12" y="39"/>
                </a:cxn>
                <a:cxn ang="0">
                  <a:pos x="18" y="33"/>
                </a:cxn>
                <a:cxn ang="0">
                  <a:pos x="33" y="2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2" y="6"/>
                </a:cxn>
                <a:cxn ang="0">
                  <a:pos x="6" y="15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33" h="39">
                  <a:moveTo>
                    <a:pt x="0" y="24"/>
                  </a:moveTo>
                  <a:lnTo>
                    <a:pt x="12" y="39"/>
                  </a:lnTo>
                  <a:lnTo>
                    <a:pt x="12" y="39"/>
                  </a:lnTo>
                  <a:lnTo>
                    <a:pt x="18" y="33"/>
                  </a:lnTo>
                  <a:lnTo>
                    <a:pt x="33" y="2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6" y="15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CB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5"/>
            <p:cNvSpPr>
              <a:spLocks/>
            </p:cNvSpPr>
            <p:nvPr/>
          </p:nvSpPr>
          <p:spPr bwMode="auto">
            <a:xfrm>
              <a:off x="4569" y="2444"/>
              <a:ext cx="86" cy="16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2" y="3"/>
                </a:cxn>
                <a:cxn ang="0">
                  <a:pos x="24" y="6"/>
                </a:cxn>
                <a:cxn ang="0">
                  <a:pos x="36" y="12"/>
                </a:cxn>
                <a:cxn ang="0">
                  <a:pos x="48" y="18"/>
                </a:cxn>
                <a:cxn ang="0">
                  <a:pos x="63" y="39"/>
                </a:cxn>
                <a:cxn ang="0">
                  <a:pos x="75" y="59"/>
                </a:cxn>
                <a:cxn ang="0">
                  <a:pos x="75" y="59"/>
                </a:cxn>
                <a:cxn ang="0">
                  <a:pos x="80" y="74"/>
                </a:cxn>
                <a:cxn ang="0">
                  <a:pos x="80" y="89"/>
                </a:cxn>
                <a:cxn ang="0">
                  <a:pos x="80" y="103"/>
                </a:cxn>
                <a:cxn ang="0">
                  <a:pos x="77" y="115"/>
                </a:cxn>
                <a:cxn ang="0">
                  <a:pos x="66" y="142"/>
                </a:cxn>
                <a:cxn ang="0">
                  <a:pos x="48" y="165"/>
                </a:cxn>
                <a:cxn ang="0">
                  <a:pos x="48" y="165"/>
                </a:cxn>
                <a:cxn ang="0">
                  <a:pos x="51" y="165"/>
                </a:cxn>
                <a:cxn ang="0">
                  <a:pos x="51" y="165"/>
                </a:cxn>
                <a:cxn ang="0">
                  <a:pos x="69" y="139"/>
                </a:cxn>
                <a:cxn ang="0">
                  <a:pos x="77" y="127"/>
                </a:cxn>
                <a:cxn ang="0">
                  <a:pos x="80" y="112"/>
                </a:cxn>
                <a:cxn ang="0">
                  <a:pos x="83" y="98"/>
                </a:cxn>
                <a:cxn ang="0">
                  <a:pos x="86" y="86"/>
                </a:cxn>
                <a:cxn ang="0">
                  <a:pos x="83" y="68"/>
                </a:cxn>
                <a:cxn ang="0">
                  <a:pos x="80" y="53"/>
                </a:cxn>
                <a:cxn ang="0">
                  <a:pos x="80" y="53"/>
                </a:cxn>
                <a:cxn ang="0">
                  <a:pos x="75" y="42"/>
                </a:cxn>
                <a:cxn ang="0">
                  <a:pos x="69" y="33"/>
                </a:cxn>
                <a:cxn ang="0">
                  <a:pos x="60" y="21"/>
                </a:cxn>
                <a:cxn ang="0">
                  <a:pos x="48" y="12"/>
                </a:cxn>
                <a:cxn ang="0">
                  <a:pos x="36" y="6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6" h="165">
                  <a:moveTo>
                    <a:pt x="0" y="6"/>
                  </a:moveTo>
                  <a:lnTo>
                    <a:pt x="0" y="6"/>
                  </a:lnTo>
                  <a:lnTo>
                    <a:pt x="12" y="3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48" y="18"/>
                  </a:lnTo>
                  <a:lnTo>
                    <a:pt x="63" y="3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80" y="74"/>
                  </a:lnTo>
                  <a:lnTo>
                    <a:pt x="80" y="89"/>
                  </a:lnTo>
                  <a:lnTo>
                    <a:pt x="80" y="103"/>
                  </a:lnTo>
                  <a:lnTo>
                    <a:pt x="77" y="115"/>
                  </a:lnTo>
                  <a:lnTo>
                    <a:pt x="66" y="142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51" y="165"/>
                  </a:lnTo>
                  <a:lnTo>
                    <a:pt x="51" y="165"/>
                  </a:lnTo>
                  <a:lnTo>
                    <a:pt x="69" y="139"/>
                  </a:lnTo>
                  <a:lnTo>
                    <a:pt x="77" y="127"/>
                  </a:lnTo>
                  <a:lnTo>
                    <a:pt x="80" y="112"/>
                  </a:lnTo>
                  <a:lnTo>
                    <a:pt x="83" y="98"/>
                  </a:lnTo>
                  <a:lnTo>
                    <a:pt x="86" y="86"/>
                  </a:lnTo>
                  <a:lnTo>
                    <a:pt x="83" y="68"/>
                  </a:lnTo>
                  <a:lnTo>
                    <a:pt x="80" y="53"/>
                  </a:lnTo>
                  <a:lnTo>
                    <a:pt x="80" y="53"/>
                  </a:lnTo>
                  <a:lnTo>
                    <a:pt x="75" y="42"/>
                  </a:lnTo>
                  <a:lnTo>
                    <a:pt x="69" y="33"/>
                  </a:lnTo>
                  <a:lnTo>
                    <a:pt x="60" y="21"/>
                  </a:lnTo>
                  <a:lnTo>
                    <a:pt x="48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6"/>
            <p:cNvSpPr>
              <a:spLocks/>
            </p:cNvSpPr>
            <p:nvPr/>
          </p:nvSpPr>
          <p:spPr bwMode="auto">
            <a:xfrm>
              <a:off x="4596" y="2960"/>
              <a:ext cx="68" cy="30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6" y="21"/>
                </a:cxn>
                <a:cxn ang="0">
                  <a:pos x="12" y="39"/>
                </a:cxn>
                <a:cxn ang="0">
                  <a:pos x="30" y="77"/>
                </a:cxn>
                <a:cxn ang="0">
                  <a:pos x="30" y="77"/>
                </a:cxn>
                <a:cxn ang="0">
                  <a:pos x="39" y="115"/>
                </a:cxn>
                <a:cxn ang="0">
                  <a:pos x="48" y="153"/>
                </a:cxn>
                <a:cxn ang="0">
                  <a:pos x="48" y="153"/>
                </a:cxn>
                <a:cxn ang="0">
                  <a:pos x="56" y="224"/>
                </a:cxn>
                <a:cxn ang="0">
                  <a:pos x="65" y="298"/>
                </a:cxn>
                <a:cxn ang="0">
                  <a:pos x="65" y="298"/>
                </a:cxn>
                <a:cxn ang="0">
                  <a:pos x="65" y="301"/>
                </a:cxn>
                <a:cxn ang="0">
                  <a:pos x="68" y="298"/>
                </a:cxn>
                <a:cxn ang="0">
                  <a:pos x="68" y="298"/>
                </a:cxn>
                <a:cxn ang="0">
                  <a:pos x="68" y="263"/>
                </a:cxn>
                <a:cxn ang="0">
                  <a:pos x="65" y="224"/>
                </a:cxn>
                <a:cxn ang="0">
                  <a:pos x="53" y="153"/>
                </a:cxn>
                <a:cxn ang="0">
                  <a:pos x="53" y="153"/>
                </a:cxn>
                <a:cxn ang="0">
                  <a:pos x="48" y="115"/>
                </a:cxn>
                <a:cxn ang="0">
                  <a:pos x="36" y="74"/>
                </a:cxn>
                <a:cxn ang="0">
                  <a:pos x="24" y="39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68" h="301">
                  <a:moveTo>
                    <a:pt x="0" y="3"/>
                  </a:moveTo>
                  <a:lnTo>
                    <a:pt x="0" y="3"/>
                  </a:lnTo>
                  <a:lnTo>
                    <a:pt x="6" y="21"/>
                  </a:lnTo>
                  <a:lnTo>
                    <a:pt x="12" y="39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9" y="115"/>
                  </a:lnTo>
                  <a:lnTo>
                    <a:pt x="48" y="153"/>
                  </a:lnTo>
                  <a:lnTo>
                    <a:pt x="48" y="153"/>
                  </a:lnTo>
                  <a:lnTo>
                    <a:pt x="56" y="224"/>
                  </a:lnTo>
                  <a:lnTo>
                    <a:pt x="65" y="298"/>
                  </a:lnTo>
                  <a:lnTo>
                    <a:pt x="65" y="298"/>
                  </a:lnTo>
                  <a:lnTo>
                    <a:pt x="65" y="301"/>
                  </a:lnTo>
                  <a:lnTo>
                    <a:pt x="68" y="298"/>
                  </a:lnTo>
                  <a:lnTo>
                    <a:pt x="68" y="298"/>
                  </a:lnTo>
                  <a:lnTo>
                    <a:pt x="68" y="263"/>
                  </a:lnTo>
                  <a:lnTo>
                    <a:pt x="65" y="224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48" y="115"/>
                  </a:lnTo>
                  <a:lnTo>
                    <a:pt x="36" y="74"/>
                  </a:lnTo>
                  <a:lnTo>
                    <a:pt x="24" y="39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7"/>
            <p:cNvSpPr>
              <a:spLocks/>
            </p:cNvSpPr>
            <p:nvPr/>
          </p:nvSpPr>
          <p:spPr bwMode="auto">
            <a:xfrm>
              <a:off x="4608" y="2683"/>
              <a:ext cx="104" cy="2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2"/>
                </a:cxn>
                <a:cxn ang="0">
                  <a:pos x="6" y="35"/>
                </a:cxn>
                <a:cxn ang="0">
                  <a:pos x="21" y="50"/>
                </a:cxn>
                <a:cxn ang="0">
                  <a:pos x="53" y="77"/>
                </a:cxn>
                <a:cxn ang="0">
                  <a:pos x="74" y="100"/>
                </a:cxn>
                <a:cxn ang="0">
                  <a:pos x="77" y="112"/>
                </a:cxn>
                <a:cxn ang="0">
                  <a:pos x="74" y="136"/>
                </a:cxn>
                <a:cxn ang="0">
                  <a:pos x="62" y="156"/>
                </a:cxn>
                <a:cxn ang="0">
                  <a:pos x="47" y="171"/>
                </a:cxn>
                <a:cxn ang="0">
                  <a:pos x="38" y="189"/>
                </a:cxn>
                <a:cxn ang="0">
                  <a:pos x="24" y="221"/>
                </a:cxn>
                <a:cxn ang="0">
                  <a:pos x="24" y="254"/>
                </a:cxn>
                <a:cxn ang="0">
                  <a:pos x="30" y="262"/>
                </a:cxn>
                <a:cxn ang="0">
                  <a:pos x="44" y="271"/>
                </a:cxn>
                <a:cxn ang="0">
                  <a:pos x="74" y="280"/>
                </a:cxn>
                <a:cxn ang="0">
                  <a:pos x="92" y="277"/>
                </a:cxn>
                <a:cxn ang="0">
                  <a:pos x="101" y="265"/>
                </a:cxn>
                <a:cxn ang="0">
                  <a:pos x="104" y="248"/>
                </a:cxn>
                <a:cxn ang="0">
                  <a:pos x="98" y="242"/>
                </a:cxn>
                <a:cxn ang="0">
                  <a:pos x="83" y="233"/>
                </a:cxn>
                <a:cxn ang="0">
                  <a:pos x="74" y="233"/>
                </a:cxn>
                <a:cxn ang="0">
                  <a:pos x="74" y="233"/>
                </a:cxn>
                <a:cxn ang="0">
                  <a:pos x="92" y="239"/>
                </a:cxn>
                <a:cxn ang="0">
                  <a:pos x="101" y="259"/>
                </a:cxn>
                <a:cxn ang="0">
                  <a:pos x="98" y="268"/>
                </a:cxn>
                <a:cxn ang="0">
                  <a:pos x="80" y="277"/>
                </a:cxn>
                <a:cxn ang="0">
                  <a:pos x="71" y="277"/>
                </a:cxn>
                <a:cxn ang="0">
                  <a:pos x="41" y="265"/>
                </a:cxn>
                <a:cxn ang="0">
                  <a:pos x="33" y="259"/>
                </a:cxn>
                <a:cxn ang="0">
                  <a:pos x="27" y="239"/>
                </a:cxn>
                <a:cxn ang="0">
                  <a:pos x="30" y="218"/>
                </a:cxn>
                <a:cxn ang="0">
                  <a:pos x="38" y="201"/>
                </a:cxn>
                <a:cxn ang="0">
                  <a:pos x="50" y="189"/>
                </a:cxn>
                <a:cxn ang="0">
                  <a:pos x="77" y="153"/>
                </a:cxn>
                <a:cxn ang="0">
                  <a:pos x="86" y="142"/>
                </a:cxn>
                <a:cxn ang="0">
                  <a:pos x="92" y="124"/>
                </a:cxn>
                <a:cxn ang="0">
                  <a:pos x="89" y="103"/>
                </a:cxn>
                <a:cxn ang="0">
                  <a:pos x="65" y="71"/>
                </a:cxn>
                <a:cxn ang="0">
                  <a:pos x="50" y="59"/>
                </a:cxn>
                <a:cxn ang="0">
                  <a:pos x="33" y="50"/>
                </a:cxn>
                <a:cxn ang="0">
                  <a:pos x="9" y="3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4" h="280">
                  <a:moveTo>
                    <a:pt x="0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6" y="35"/>
                  </a:lnTo>
                  <a:lnTo>
                    <a:pt x="9" y="41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53" y="77"/>
                  </a:lnTo>
                  <a:lnTo>
                    <a:pt x="68" y="91"/>
                  </a:lnTo>
                  <a:lnTo>
                    <a:pt x="74" y="100"/>
                  </a:lnTo>
                  <a:lnTo>
                    <a:pt x="77" y="112"/>
                  </a:lnTo>
                  <a:lnTo>
                    <a:pt x="77" y="112"/>
                  </a:lnTo>
                  <a:lnTo>
                    <a:pt x="77" y="124"/>
                  </a:lnTo>
                  <a:lnTo>
                    <a:pt x="74" y="136"/>
                  </a:lnTo>
                  <a:lnTo>
                    <a:pt x="68" y="147"/>
                  </a:lnTo>
                  <a:lnTo>
                    <a:pt x="62" y="156"/>
                  </a:lnTo>
                  <a:lnTo>
                    <a:pt x="62" y="156"/>
                  </a:lnTo>
                  <a:lnTo>
                    <a:pt x="47" y="171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0" y="203"/>
                  </a:lnTo>
                  <a:lnTo>
                    <a:pt x="24" y="221"/>
                  </a:lnTo>
                  <a:lnTo>
                    <a:pt x="21" y="236"/>
                  </a:lnTo>
                  <a:lnTo>
                    <a:pt x="24" y="254"/>
                  </a:lnTo>
                  <a:lnTo>
                    <a:pt x="24" y="254"/>
                  </a:lnTo>
                  <a:lnTo>
                    <a:pt x="30" y="262"/>
                  </a:lnTo>
                  <a:lnTo>
                    <a:pt x="36" y="268"/>
                  </a:lnTo>
                  <a:lnTo>
                    <a:pt x="44" y="271"/>
                  </a:lnTo>
                  <a:lnTo>
                    <a:pt x="53" y="277"/>
                  </a:lnTo>
                  <a:lnTo>
                    <a:pt x="74" y="280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8" y="271"/>
                  </a:lnTo>
                  <a:lnTo>
                    <a:pt x="101" y="265"/>
                  </a:lnTo>
                  <a:lnTo>
                    <a:pt x="104" y="257"/>
                  </a:lnTo>
                  <a:lnTo>
                    <a:pt x="104" y="248"/>
                  </a:lnTo>
                  <a:lnTo>
                    <a:pt x="104" y="248"/>
                  </a:lnTo>
                  <a:lnTo>
                    <a:pt x="98" y="242"/>
                  </a:lnTo>
                  <a:lnTo>
                    <a:pt x="92" y="236"/>
                  </a:lnTo>
                  <a:lnTo>
                    <a:pt x="83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83" y="236"/>
                  </a:lnTo>
                  <a:lnTo>
                    <a:pt x="92" y="239"/>
                  </a:lnTo>
                  <a:lnTo>
                    <a:pt x="98" y="245"/>
                  </a:lnTo>
                  <a:lnTo>
                    <a:pt x="101" y="259"/>
                  </a:lnTo>
                  <a:lnTo>
                    <a:pt x="101" y="259"/>
                  </a:lnTo>
                  <a:lnTo>
                    <a:pt x="98" y="268"/>
                  </a:lnTo>
                  <a:lnTo>
                    <a:pt x="89" y="274"/>
                  </a:lnTo>
                  <a:lnTo>
                    <a:pt x="80" y="277"/>
                  </a:lnTo>
                  <a:lnTo>
                    <a:pt x="71" y="277"/>
                  </a:lnTo>
                  <a:lnTo>
                    <a:pt x="71" y="277"/>
                  </a:lnTo>
                  <a:lnTo>
                    <a:pt x="50" y="271"/>
                  </a:lnTo>
                  <a:lnTo>
                    <a:pt x="41" y="265"/>
                  </a:lnTo>
                  <a:lnTo>
                    <a:pt x="33" y="259"/>
                  </a:lnTo>
                  <a:lnTo>
                    <a:pt x="33" y="259"/>
                  </a:lnTo>
                  <a:lnTo>
                    <a:pt x="27" y="251"/>
                  </a:lnTo>
                  <a:lnTo>
                    <a:pt x="27" y="239"/>
                  </a:lnTo>
                  <a:lnTo>
                    <a:pt x="30" y="218"/>
                  </a:lnTo>
                  <a:lnTo>
                    <a:pt x="30" y="218"/>
                  </a:lnTo>
                  <a:lnTo>
                    <a:pt x="33" y="209"/>
                  </a:lnTo>
                  <a:lnTo>
                    <a:pt x="38" y="201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68" y="165"/>
                  </a:lnTo>
                  <a:lnTo>
                    <a:pt x="77" y="153"/>
                  </a:lnTo>
                  <a:lnTo>
                    <a:pt x="86" y="142"/>
                  </a:lnTo>
                  <a:lnTo>
                    <a:pt x="86" y="142"/>
                  </a:lnTo>
                  <a:lnTo>
                    <a:pt x="89" y="133"/>
                  </a:lnTo>
                  <a:lnTo>
                    <a:pt x="92" y="124"/>
                  </a:lnTo>
                  <a:lnTo>
                    <a:pt x="89" y="115"/>
                  </a:lnTo>
                  <a:lnTo>
                    <a:pt x="89" y="103"/>
                  </a:lnTo>
                  <a:lnTo>
                    <a:pt x="77" y="86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50" y="59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18" y="41"/>
                  </a:lnTo>
                  <a:lnTo>
                    <a:pt x="9" y="30"/>
                  </a:lnTo>
                  <a:lnTo>
                    <a:pt x="3" y="1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6" name="Right Triangle 135"/>
          <p:cNvSpPr/>
          <p:nvPr/>
        </p:nvSpPr>
        <p:spPr>
          <a:xfrm rot="5400000">
            <a:off x="0" y="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ight Triangle 136"/>
          <p:cNvSpPr/>
          <p:nvPr/>
        </p:nvSpPr>
        <p:spPr>
          <a:xfrm rot="16200000">
            <a:off x="8153400" y="586740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ight Triangle 137"/>
          <p:cNvSpPr/>
          <p:nvPr/>
        </p:nvSpPr>
        <p:spPr>
          <a:xfrm rot="10800000">
            <a:off x="8153400" y="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ight Triangle 138"/>
          <p:cNvSpPr/>
          <p:nvPr/>
        </p:nvSpPr>
        <p:spPr>
          <a:xfrm>
            <a:off x="0" y="586740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Frame 139"/>
          <p:cNvSpPr/>
          <p:nvPr/>
        </p:nvSpPr>
        <p:spPr>
          <a:xfrm>
            <a:off x="10668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Frame 142"/>
          <p:cNvSpPr/>
          <p:nvPr/>
        </p:nvSpPr>
        <p:spPr>
          <a:xfrm>
            <a:off x="10668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Frame 143"/>
          <p:cNvSpPr/>
          <p:nvPr/>
        </p:nvSpPr>
        <p:spPr>
          <a:xfrm>
            <a:off x="10668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Frame 144"/>
          <p:cNvSpPr/>
          <p:nvPr/>
        </p:nvSpPr>
        <p:spPr>
          <a:xfrm>
            <a:off x="152400" y="990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Frame 145"/>
          <p:cNvSpPr/>
          <p:nvPr/>
        </p:nvSpPr>
        <p:spPr>
          <a:xfrm>
            <a:off x="152400" y="19050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0" name="Frame 149"/>
          <p:cNvSpPr/>
          <p:nvPr/>
        </p:nvSpPr>
        <p:spPr>
          <a:xfrm>
            <a:off x="152400" y="2819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2" name="Frame 151"/>
          <p:cNvSpPr/>
          <p:nvPr/>
        </p:nvSpPr>
        <p:spPr>
          <a:xfrm>
            <a:off x="10668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9" name="Frame 168"/>
          <p:cNvSpPr/>
          <p:nvPr/>
        </p:nvSpPr>
        <p:spPr>
          <a:xfrm>
            <a:off x="6553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0" name="Frame 169"/>
          <p:cNvSpPr/>
          <p:nvPr/>
        </p:nvSpPr>
        <p:spPr>
          <a:xfrm>
            <a:off x="56388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1" name="Frame 170"/>
          <p:cNvSpPr/>
          <p:nvPr/>
        </p:nvSpPr>
        <p:spPr>
          <a:xfrm>
            <a:off x="56388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3" name="Frame 172"/>
          <p:cNvSpPr/>
          <p:nvPr/>
        </p:nvSpPr>
        <p:spPr>
          <a:xfrm>
            <a:off x="56388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Frame 173"/>
          <p:cNvSpPr/>
          <p:nvPr/>
        </p:nvSpPr>
        <p:spPr>
          <a:xfrm>
            <a:off x="8458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7" name="Frame 176"/>
          <p:cNvSpPr/>
          <p:nvPr/>
        </p:nvSpPr>
        <p:spPr>
          <a:xfrm>
            <a:off x="6553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9" name="Frame 178"/>
          <p:cNvSpPr/>
          <p:nvPr/>
        </p:nvSpPr>
        <p:spPr>
          <a:xfrm>
            <a:off x="74676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0" name="Frame 179"/>
          <p:cNvSpPr/>
          <p:nvPr/>
        </p:nvSpPr>
        <p:spPr>
          <a:xfrm>
            <a:off x="6553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1" name="Frame 180"/>
          <p:cNvSpPr/>
          <p:nvPr/>
        </p:nvSpPr>
        <p:spPr>
          <a:xfrm>
            <a:off x="8458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2" name="Frame 181"/>
          <p:cNvSpPr/>
          <p:nvPr/>
        </p:nvSpPr>
        <p:spPr>
          <a:xfrm>
            <a:off x="56388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5" name="Frame 184"/>
          <p:cNvSpPr/>
          <p:nvPr/>
        </p:nvSpPr>
        <p:spPr>
          <a:xfrm>
            <a:off x="74676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6" name="Frame 185"/>
          <p:cNvSpPr/>
          <p:nvPr/>
        </p:nvSpPr>
        <p:spPr>
          <a:xfrm>
            <a:off x="6553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7" name="Frame 186"/>
          <p:cNvSpPr/>
          <p:nvPr/>
        </p:nvSpPr>
        <p:spPr>
          <a:xfrm>
            <a:off x="74676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2" name="Picture 6" descr="C:\Documents and Settings\JFOSSETT.AHS-L216-77082.003\Local Settings\Temporary Internet Files\Content.IE5\DX7UALS5\MC90043241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2209800"/>
            <a:ext cx="1153703" cy="177165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47" name="Rectangular Callout 146"/>
          <p:cNvSpPr/>
          <p:nvPr/>
        </p:nvSpPr>
        <p:spPr>
          <a:xfrm>
            <a:off x="5715000" y="838200"/>
            <a:ext cx="1219200" cy="10668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Bauhaus 93" pitchFamily="82" charset="0"/>
                <a:sym typeface="Wingdings" pitchFamily="2" charset="2"/>
              </a:rPr>
              <a:t></a:t>
            </a:r>
            <a:endParaRPr lang="en-US" sz="6600" dirty="0">
              <a:latin typeface="Bauhaus 93" pitchFamily="82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>
                    <a:lumMod val="95000"/>
                  </a:schemeClr>
                </a:solidFill>
                <a:latin typeface="French Script MT" pitchFamily="66" charset="0"/>
              </a:rPr>
              <a:t>Then all of a sudden…</a:t>
            </a:r>
            <a:endParaRPr lang="en-US" sz="5400" b="1" dirty="0">
              <a:solidFill>
                <a:schemeClr val="bg1">
                  <a:lumMod val="95000"/>
                </a:schemeClr>
              </a:solidFill>
              <a:latin typeface="French Script MT" pitchFamily="66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3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0"/>
            <a:ext cx="8229600" cy="1143000"/>
          </a:xfrm>
          <a:solidFill>
            <a:srgbClr val="2E3600"/>
          </a:solidFill>
        </p:spPr>
        <p:txBody>
          <a:bodyPr/>
          <a:lstStyle/>
          <a:p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49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10200"/>
            <a:ext cx="8229600" cy="1143000"/>
          </a:xfrm>
        </p:spPr>
        <p:txBody>
          <a:bodyPr/>
          <a:lstStyle/>
          <a:p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E8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10200"/>
            <a:ext cx="8229600" cy="1143000"/>
          </a:xfrm>
        </p:spPr>
        <p:txBody>
          <a:bodyPr/>
          <a:lstStyle/>
          <a:p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FF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10200"/>
            <a:ext cx="8229600" cy="1143000"/>
          </a:xfrm>
        </p:spPr>
        <p:txBody>
          <a:bodyPr/>
          <a:lstStyle/>
          <a:p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207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8800" dirty="0" smtClean="0">
                <a:latin typeface="French Script MT" pitchFamily="66" charset="0"/>
              </a:rPr>
              <a:t>There once was a Pea.</a:t>
            </a:r>
            <a:endParaRPr lang="en-US" sz="8800" dirty="0">
              <a:latin typeface="French Script MT" pitchFamily="66" charset="0"/>
            </a:endParaRPr>
          </a:p>
        </p:txBody>
      </p:sp>
      <p:pic>
        <p:nvPicPr>
          <p:cNvPr id="4098" name="Picture 2" descr="C:\Documents and Settings\JFOSSETT.AHS-L216-77082.003\Local Settings\Temporary Internet Files\Content.IE5\ESAWWJTT\MC90038434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990600"/>
            <a:ext cx="5105400" cy="346428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10200"/>
            <a:ext cx="8229600" cy="1143000"/>
          </a:xfrm>
        </p:spPr>
        <p:txBody>
          <a:bodyPr/>
          <a:lstStyle/>
          <a:p>
            <a:r>
              <a:rPr lang="en-US" dirty="0" smtClean="0"/>
              <a:t>…LIGHT!</a:t>
            </a:r>
            <a:endParaRPr lang="en-US" dirty="0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ame 24"/>
          <p:cNvSpPr/>
          <p:nvPr/>
        </p:nvSpPr>
        <p:spPr>
          <a:xfrm>
            <a:off x="2133600" y="56388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ame 16"/>
          <p:cNvSpPr/>
          <p:nvPr/>
        </p:nvSpPr>
        <p:spPr>
          <a:xfrm>
            <a:off x="2133600" y="39624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ame 15"/>
          <p:cNvSpPr/>
          <p:nvPr/>
        </p:nvSpPr>
        <p:spPr>
          <a:xfrm>
            <a:off x="2133600" y="22860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rame 14"/>
          <p:cNvSpPr/>
          <p:nvPr/>
        </p:nvSpPr>
        <p:spPr>
          <a:xfrm>
            <a:off x="2133600" y="6096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rame 26"/>
          <p:cNvSpPr/>
          <p:nvPr/>
        </p:nvSpPr>
        <p:spPr>
          <a:xfrm>
            <a:off x="2133600" y="-10668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ame 17"/>
          <p:cNvSpPr/>
          <p:nvPr/>
        </p:nvSpPr>
        <p:spPr>
          <a:xfrm>
            <a:off x="457200" y="-4572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rame 18"/>
          <p:cNvSpPr/>
          <p:nvPr/>
        </p:nvSpPr>
        <p:spPr>
          <a:xfrm>
            <a:off x="457200" y="12192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Frame 20"/>
          <p:cNvSpPr/>
          <p:nvPr/>
        </p:nvSpPr>
        <p:spPr>
          <a:xfrm>
            <a:off x="457200" y="28956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ame 23"/>
          <p:cNvSpPr/>
          <p:nvPr/>
        </p:nvSpPr>
        <p:spPr>
          <a:xfrm>
            <a:off x="457200" y="45720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Frame 19"/>
          <p:cNvSpPr/>
          <p:nvPr/>
        </p:nvSpPr>
        <p:spPr>
          <a:xfrm>
            <a:off x="457200" y="62484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Frame 27"/>
          <p:cNvSpPr/>
          <p:nvPr/>
        </p:nvSpPr>
        <p:spPr>
          <a:xfrm>
            <a:off x="-1219200" y="39624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ame 25"/>
          <p:cNvSpPr/>
          <p:nvPr/>
        </p:nvSpPr>
        <p:spPr>
          <a:xfrm>
            <a:off x="-1219200" y="56388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rame 22"/>
          <p:cNvSpPr/>
          <p:nvPr/>
        </p:nvSpPr>
        <p:spPr>
          <a:xfrm>
            <a:off x="-1219200" y="22860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Frame 21"/>
          <p:cNvSpPr/>
          <p:nvPr/>
        </p:nvSpPr>
        <p:spPr>
          <a:xfrm>
            <a:off x="-1219200" y="6096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2"/>
          <a:srcRect t="76634"/>
          <a:stretch>
            <a:fillRect/>
          </a:stretch>
        </p:blipFill>
        <p:spPr>
          <a:xfrm>
            <a:off x="3810000" y="5105400"/>
            <a:ext cx="4942114" cy="1556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229600" cy="1554162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atin typeface="French Script MT" pitchFamily="66" charset="0"/>
              </a:rPr>
              <a:t>The little Pea was taken out from under the heap of mattresses.</a:t>
            </a:r>
            <a:endParaRPr lang="en-US" sz="5400" b="1" dirty="0">
              <a:latin typeface="French Script MT" pitchFamily="66" charset="0"/>
            </a:endParaRPr>
          </a:p>
        </p:txBody>
      </p:sp>
      <p:pic>
        <p:nvPicPr>
          <p:cNvPr id="10" name="Picture 2" descr="C:\Documents and Settings\JFOSSETT.AHS-L216-77082.003\Local Settings\Temporary Internet Files\Content.IE5\3J7FM7KR\MC90044173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876800" y="2362200"/>
            <a:ext cx="2743200" cy="2743200"/>
          </a:xfrm>
          <a:prstGeom prst="rect">
            <a:avLst/>
          </a:prstGeom>
          <a:noFill/>
        </p:spPr>
      </p:pic>
      <p:pic>
        <p:nvPicPr>
          <p:cNvPr id="11" name="Picture 4" descr="C:\Documents and Settings\JFOSSETT.AHS-L216-77082.003\Local Settings\Temporary Internet Files\Content.IE5\J0FTMB5O\MC900384342[1].wmf"/>
          <p:cNvPicPr>
            <a:picLocks noChangeAspect="1" noChangeArrowheads="1"/>
          </p:cNvPicPr>
          <p:nvPr/>
        </p:nvPicPr>
        <p:blipFill>
          <a:blip r:embed="rId4"/>
          <a:srcRect l="35426" t="52208" r="38471" b="12071"/>
          <a:stretch>
            <a:fillRect/>
          </a:stretch>
        </p:blipFill>
        <p:spPr bwMode="auto">
          <a:xfrm>
            <a:off x="5715000" y="3200400"/>
            <a:ext cx="1066800" cy="990600"/>
          </a:xfrm>
          <a:prstGeom prst="rect">
            <a:avLst/>
          </a:prstGeom>
          <a:noFill/>
        </p:spPr>
      </p:pic>
      <p:pic>
        <p:nvPicPr>
          <p:cNvPr id="7" name="Picture 6" descr="Picture1.jpg"/>
          <p:cNvPicPr>
            <a:picLocks noChangeAspect="1"/>
          </p:cNvPicPr>
          <p:nvPr/>
        </p:nvPicPr>
        <p:blipFill>
          <a:blip r:embed="rId2"/>
          <a:srcRect b="23366"/>
          <a:stretch>
            <a:fillRect/>
          </a:stretch>
        </p:blipFill>
        <p:spPr>
          <a:xfrm>
            <a:off x="3810000" y="0"/>
            <a:ext cx="4942114" cy="5105400"/>
          </a:xfrm>
          <a:prstGeom prst="rect">
            <a:avLst/>
          </a:prstGeom>
        </p:spPr>
      </p:pic>
      <p:sp>
        <p:nvSpPr>
          <p:cNvPr id="8" name="Right Triangle 7"/>
          <p:cNvSpPr/>
          <p:nvPr/>
        </p:nvSpPr>
        <p:spPr>
          <a:xfrm>
            <a:off x="0" y="586740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>
          <a:xfrm rot="5400000">
            <a:off x="0" y="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Triangle 12"/>
          <p:cNvSpPr/>
          <p:nvPr/>
        </p:nvSpPr>
        <p:spPr>
          <a:xfrm rot="10800000">
            <a:off x="8153400" y="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 rot="16200000">
            <a:off x="8153400" y="586740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4.16281E-6 C 0.00676 -0.00277 0.00746 -0.00763 0.01197 -0.01387 C 0.01371 -0.01619 0.01614 -0.01757 0.01787 -0.01989 C 0.02013 -0.02289 0.02169 -0.02682 0.02395 -0.02983 C 0.02551 -0.03631 0.02829 -0.04116 0.02985 -0.04764 C 0.02933 -0.06128 0.02898 -0.08071 0.0269 -0.09528 C 0.02569 -0.10407 0.02135 -0.11078 0.01944 -0.1191 C 0.01735 -0.12835 0.01197 -0.14801 0.00607 -0.1531 C 0.00051 -0.15795 -0.00626 -0.16651 -0.01199 -0.1709 C -0.01702 -0.17484 -0.02431 -0.17599 -0.02987 -0.17877 C -0.04341 -0.18571 -0.05661 -0.19403 -0.07015 -0.20097 C -0.08161 -0.20652 -0.09428 -0.20791 -0.10591 -0.21276 C -0.13299 -0.22433 -0.16147 -0.23358 -0.18959 -0.23843 C -0.20904 -0.23682 -0.22692 -0.23751 -0.2448 -0.22872 C -0.2547 -0.2234 -0.26008 -0.21091 -0.27015 -0.20675 C -0.28421 -0.18802 -0.2948 -0.18177 -0.30001 -0.15495 C -0.29879 -0.14593 -0.2974 -0.13136 -0.29393 -0.12326 C -0.29289 -0.12095 -0.29081 -0.11956 -0.28959 -0.11725 C -0.28334 -0.10638 -0.28404 -0.10361 -0.27466 -0.09921 C -0.2514 -0.10707 -0.24411 -0.13853 -0.23126 -0.16096 C -0.22761 -0.18732 -0.22605 -0.21276 -0.23438 -0.23843 C -0.23508 -0.24028 -0.23473 -0.24306 -0.23577 -0.24445 C -0.24289 -0.25624 -0.26268 -0.26757 -0.2731 -0.27243 C -0.29775 -0.2833 -0.26077 -0.2685 -0.28959 -0.28214 C -0.30886 -0.29139 -0.329 -0.29949 -0.34931 -0.30203 C -0.40296 -0.32123 -0.51043 -0.30966 -0.53577 -0.31013 C -0.56077 -0.3129 -0.58664 -0.31938 -0.61043 -0.33002 C -0.62536 -0.33672 -0.6389 -0.34875 -0.65365 -0.35592 C -0.66633 -0.37211 -0.68352 -0.38598 -0.70001 -0.39361 C -0.7106 -0.40448 -0.7264 -0.41304 -0.73872 -0.4216 C -0.74272 -0.42946 -0.74879 -0.43177 -0.75522 -0.43732 C -0.76043 -0.44195 -0.76581 -0.44866 -0.77136 -0.4512 C -0.77553 -0.45467 -0.77796 -0.45976 -0.78213 -0.46323 C -0.78855 -0.46878 -0.78716 -0.46508 -0.79254 -0.47109 C -0.79793 -0.47687 -0.80313 -0.48404 -0.80886 -0.48913 C -0.81615 -0.4956 -0.81338 -0.49028 -0.81945 -0.49699 C -0.83091 -0.50971 -0.81702 -0.49722 -0.82831 -0.50694 C -0.83456 -0.51942 -0.84428 -0.53214 -0.85365 -0.5407 C -0.85539 -0.54417 -0.85799 -0.54695 -0.85973 -0.55065 C -0.8606 -0.5525 -0.86008 -0.55504 -0.86112 -0.55666 C -0.86268 -0.5592 -0.86529 -0.56036 -0.8672 -0.56267 C -0.8764 -0.57354 -0.88421 -0.58487 -0.89098 -0.59829 C -0.89202 -0.6006 -0.89688 -0.60546 -0.89706 -0.60823 C -0.89793 -0.62419 -0.89706 -0.64015 -0.89706 -0.6561 " pathEditMode="relative" ptsTypes="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ame 30"/>
          <p:cNvSpPr/>
          <p:nvPr/>
        </p:nvSpPr>
        <p:spPr>
          <a:xfrm>
            <a:off x="2133600" y="56388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rame 26"/>
          <p:cNvSpPr/>
          <p:nvPr/>
        </p:nvSpPr>
        <p:spPr>
          <a:xfrm>
            <a:off x="2133600" y="39624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ame 11"/>
          <p:cNvSpPr/>
          <p:nvPr/>
        </p:nvSpPr>
        <p:spPr>
          <a:xfrm>
            <a:off x="2133600" y="22860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ame 12"/>
          <p:cNvSpPr/>
          <p:nvPr/>
        </p:nvSpPr>
        <p:spPr>
          <a:xfrm>
            <a:off x="2133600" y="6096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rame 22"/>
          <p:cNvSpPr/>
          <p:nvPr/>
        </p:nvSpPr>
        <p:spPr>
          <a:xfrm>
            <a:off x="2133600" y="-10668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rame 18"/>
          <p:cNvSpPr/>
          <p:nvPr/>
        </p:nvSpPr>
        <p:spPr>
          <a:xfrm>
            <a:off x="457200" y="-4572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Frame 19"/>
          <p:cNvSpPr/>
          <p:nvPr/>
        </p:nvSpPr>
        <p:spPr>
          <a:xfrm>
            <a:off x="457200" y="12192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ame 17"/>
          <p:cNvSpPr/>
          <p:nvPr/>
        </p:nvSpPr>
        <p:spPr>
          <a:xfrm>
            <a:off x="457200" y="28956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Frame 21"/>
          <p:cNvSpPr/>
          <p:nvPr/>
        </p:nvSpPr>
        <p:spPr>
          <a:xfrm>
            <a:off x="457200" y="45720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Frame 31"/>
          <p:cNvSpPr/>
          <p:nvPr/>
        </p:nvSpPr>
        <p:spPr>
          <a:xfrm>
            <a:off x="457200" y="62484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Frame 27"/>
          <p:cNvSpPr/>
          <p:nvPr/>
        </p:nvSpPr>
        <p:spPr>
          <a:xfrm>
            <a:off x="-1219200" y="57150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ame 25"/>
          <p:cNvSpPr/>
          <p:nvPr/>
        </p:nvSpPr>
        <p:spPr>
          <a:xfrm>
            <a:off x="-1219200" y="40386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ame 24"/>
          <p:cNvSpPr/>
          <p:nvPr/>
        </p:nvSpPr>
        <p:spPr>
          <a:xfrm>
            <a:off x="-1219200" y="23622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ame 23"/>
          <p:cNvSpPr/>
          <p:nvPr/>
        </p:nvSpPr>
        <p:spPr>
          <a:xfrm>
            <a:off x="-1219200" y="6858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2"/>
          <a:srcRect t="76634"/>
          <a:stretch>
            <a:fillRect/>
          </a:stretch>
        </p:blipFill>
        <p:spPr>
          <a:xfrm>
            <a:off x="3810000" y="5105400"/>
            <a:ext cx="4942114" cy="1556657"/>
          </a:xfrm>
          <a:prstGeom prst="rect">
            <a:avLst/>
          </a:prstGeom>
        </p:spPr>
      </p:pic>
      <p:pic>
        <p:nvPicPr>
          <p:cNvPr id="7" name="Picture 6" descr="Picture1.jpg"/>
          <p:cNvPicPr>
            <a:picLocks noChangeAspect="1"/>
          </p:cNvPicPr>
          <p:nvPr/>
        </p:nvPicPr>
        <p:blipFill>
          <a:blip r:embed="rId2"/>
          <a:srcRect b="23366"/>
          <a:stretch>
            <a:fillRect/>
          </a:stretch>
        </p:blipFill>
        <p:spPr>
          <a:xfrm>
            <a:off x="3810000" y="0"/>
            <a:ext cx="4942114" cy="5105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229600" cy="1554162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atin typeface="French Script MT" pitchFamily="66" charset="0"/>
              </a:rPr>
              <a:t>The little Pea was taken out from under the heap of mattresses.</a:t>
            </a:r>
            <a:endParaRPr lang="en-US" sz="5400" b="1" dirty="0">
              <a:latin typeface="French Script MT" pitchFamily="66" charset="0"/>
            </a:endParaRPr>
          </a:p>
        </p:txBody>
      </p:sp>
      <p:pic>
        <p:nvPicPr>
          <p:cNvPr id="10" name="Picture 2" descr="C:\Documents and Settings\JFOSSETT.AHS-L216-77082.003\Local Settings\Temporary Internet Files\Content.IE5\3J7FM7KR\MC90044173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609600" y="1752600"/>
            <a:ext cx="2743200" cy="2743200"/>
          </a:xfrm>
          <a:prstGeom prst="rect">
            <a:avLst/>
          </a:prstGeom>
          <a:noFill/>
        </p:spPr>
      </p:pic>
      <p:pic>
        <p:nvPicPr>
          <p:cNvPr id="11" name="Picture 4" descr="C:\Documents and Settings\JFOSSETT.AHS-L216-77082.003\Local Settings\Temporary Internet Files\Content.IE5\J0FTMB5O\MC900384342[1].wmf"/>
          <p:cNvPicPr>
            <a:picLocks noChangeAspect="1" noChangeArrowheads="1"/>
          </p:cNvPicPr>
          <p:nvPr/>
        </p:nvPicPr>
        <p:blipFill>
          <a:blip r:embed="rId4"/>
          <a:srcRect l="35426" t="52208" r="38471" b="12071"/>
          <a:stretch>
            <a:fillRect/>
          </a:stretch>
        </p:blipFill>
        <p:spPr bwMode="auto">
          <a:xfrm>
            <a:off x="1447800" y="2590800"/>
            <a:ext cx="1066800" cy="990600"/>
          </a:xfrm>
          <a:prstGeom prst="rect">
            <a:avLst/>
          </a:prstGeom>
          <a:noFill/>
        </p:spPr>
      </p:pic>
      <p:sp>
        <p:nvSpPr>
          <p:cNvPr id="14" name="Right Triangle 13"/>
          <p:cNvSpPr/>
          <p:nvPr/>
        </p:nvSpPr>
        <p:spPr>
          <a:xfrm>
            <a:off x="0" y="586740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/>
          <p:cNvSpPr/>
          <p:nvPr/>
        </p:nvSpPr>
        <p:spPr>
          <a:xfrm rot="10800000">
            <a:off x="8153400" y="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Triangle 15"/>
          <p:cNvSpPr/>
          <p:nvPr/>
        </p:nvSpPr>
        <p:spPr>
          <a:xfrm rot="16200000">
            <a:off x="8153400" y="586740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Triangle 16"/>
          <p:cNvSpPr/>
          <p:nvPr/>
        </p:nvSpPr>
        <p:spPr>
          <a:xfrm rot="5400000">
            <a:off x="0" y="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5.90194E-6 C -0.00556 -0.01109 -0.00504 -0.02474 -0.01042 -0.03561 C -0.01407 -0.07145 -0.00903 -0.03908 -0.01494 -0.05758 C -0.01754 -0.06544 -0.01719 -0.07492 -0.01945 -0.08325 C -0.02049 -0.0918 -0.02136 -0.10059 -0.0224 -0.10915 C -0.02292 -0.11378 -0.02396 -0.12303 -0.02396 -0.12303 C -0.02275 -0.16789 -0.03004 -0.182 -0.01042 -0.20859 C -0.00244 -0.21946 -0.0106 -0.21484 -7.77778E-6 -0.21854 C 0.00347 -0.22548 0.00607 -0.22802 0.01197 -0.23033 C 0.02152 -0.23912 0.02343 -0.23612 0.03732 -0.23427 C 0.06631 -0.219 0.08385 -0.19588 0.09548 -0.15679 C 0.09722 -0.13366 0.09791 -0.13783 0.09548 -0.11308 C 0.09513 -0.11031 0.09565 -0.10684 0.09392 -0.10522 C 0.09062 -0.10221 0.08211 -0.10106 0.08211 -0.10106 C 0.07708 -0.10175 0.07204 -0.10106 0.06718 -0.10314 C 0.05781 -0.10707 0.05243 -0.12025 0.04618 -0.12904 C 0.04444 -0.13644 0.04079 -0.14176 0.03871 -0.14893 C 0.03593 -0.15841 0.0342 -0.16697 0.03281 -0.17668 C 0.03368 -0.18917 0.03385 -0.20489 0.03871 -0.21646 C 0.0434 -0.22779 0.04982 -0.2412 0.05659 -0.25022 C 0.06579 -0.26248 0.08038 -0.27242 0.09253 -0.27798 C 0.09652 -0.27983 0.10729 -0.28468 0.10885 -0.28607 C 0.11041 -0.28746 0.11163 -0.28931 0.11336 -0.29 C 0.11927 -0.29254 0.12534 -0.29324 0.13124 -0.29601 C 0.16562 -0.29509 0.20034 -0.30018 0.2342 -0.29208 C 0.25468 -0.28723 0.27343 -0.27219 0.29097 -0.25809 C 0.30798 -0.24444 0.28871 -0.26502 0.3059 -0.24814 C 0.31527 -0.23889 0.32256 -0.2264 0.32986 -0.21438 C 0.33159 -0.20721 0.33472 -0.20119 0.33732 -0.19449 C 0.33906 -0.18316 0.34114 -0.17182 0.34322 -0.16072 C 0.34183 -0.12557 0.3427 -0.13043 0.33871 -0.10915 C 0.33802 -0.10591 0.33819 -0.10221 0.33732 -0.09921 C 0.33558 -0.09481 0.33124 -0.08718 0.33124 -0.08718 C 0.32916 -0.0777 0.32465 -0.07839 0.31944 -0.07122 C 0.30798 -0.07192 0.29652 -0.07145 0.28506 -0.0733 C 0.27378 -0.07515 0.26874 -0.10568 0.26718 -0.11701 C 0.2677 -0.12626 0.26753 -0.13551 0.26857 -0.14477 C 0.26927 -0.15055 0.27291 -0.15748 0.27465 -0.1628 C 0.2835 -0.19032 0.30034 -0.20628 0.32083 -0.21646 C 0.33697 -0.22455 0.32135 -0.21415 0.33281 -0.22039 C 0.34253 -0.22571 0.35243 -0.23103 0.36267 -0.23427 C 0.38055 -0.23357 0.39843 -0.23357 0.41631 -0.23242 C 0.42361 -0.23195 0.42864 -0.22155 0.43558 -0.21854 C 0.4368 -0.21715 0.43767 -0.21553 0.43871 -0.21438 C 0.44062 -0.2123 0.44305 -0.21091 0.44479 -0.20859 C 0.44791 -0.20466 0.44965 -0.19911 0.45225 -0.19449 C 0.45399 -0.18732 0.45659 -0.17275 0.45659 -0.17275 C 0.45607 -0.15725 0.4592 -0.12557 0.45069 -0.10915 C 0.446 -0.08487 0.43038 -0.07007 0.4177 -0.05341 C 0.39756 -0.02659 0.38003 0.0014 0.37447 0.04002 C 0.37708 0.08396 0.38802 0.11772 0.42239 0.12952 C 0.42777 0.12882 0.43333 0.12836 0.43871 0.12744 C 0.4434 0.12651 0.44357 0.12489 0.44774 0.12165 C 0.45295 0.11749 0.45902 0.11634 0.46406 0.11171 C 0.46736 0.1087 0.46996 0.10477 0.47308 0.10177 C 0.47951 0.08858 0.47881 0.0946 0.47881 0.08581 " pathEditMode="relative" ptsTypes="fffffffffffffffffffffffffffffffffffffffffffffffffffffffA">
                                      <p:cBhvr>
                                        <p:cTn id="6" dur="2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26735E-6 C -0.00295 -0.00601 -0.00677 -0.01295 -0.00903 -0.01989 C -0.01042 -0.02428 -0.01059 -0.02937 -0.01198 -0.03376 C -0.01389 -0.03978 -0.01684 -0.04625 -0.01944 -0.0518 C -0.02344 -0.06753 -0.02187 -0.05943 -0.02396 -0.07562 C -0.02361 -0.09204 -0.02969 -0.14338 -0.01493 -0.16304 C -0.01354 -0.17322 -0.01267 -0.18571 -0.00903 -0.19496 C -0.00382 -0.20837 0.01458 -0.21623 0.02535 -0.22063 C 0.03108 -0.22595 0.03681 -0.22571 0.04323 -0.22872 C 0.05399 -0.22571 0.06406 -0.2204 0.07465 -0.2167 C 0.0757 -0.21461 0.07639 -0.2123 0.0776 -0.21068 C 0.07882 -0.20906 0.08108 -0.2086 0.08212 -0.20675 C 0.08316 -0.20513 0.08264 -0.20259 0.08351 -0.20074 C 0.08472 -0.19842 0.08646 -0.19681 0.08802 -0.19496 C 0.0901 -0.18686 0.09271 -0.18177 0.0941 -0.17299 C 0.09566 -0.14454 0.10608 -0.11193 0.08056 -0.10152 C 0.07205 -0.10222 0.06354 -0.10129 0.05521 -0.10337 C 0.05313 -0.10384 0.05208 -0.10707 0.0507 -0.10939 C 0.04635 -0.11679 0.04254 -0.12442 0.04028 -0.13321 C 0.0408 -0.14246 0.04097 -0.15171 0.04184 -0.16096 C 0.04254 -0.16836 0.04479 -0.18293 0.04479 -0.18293 C 0.04601 -0.20351 0.04288 -0.20559 0.05521 -0.21068 C 0.05938 -0.21646 0.06354 -0.21623 0.06858 -0.22063 C 0.07118 -0.22294 0.07292 -0.22733 0.07465 -0.23057 C 0.07726 -0.24167 0.07778 -0.25231 0.08663 -0.25647 C 0.09774 -0.26781 0.11024 -0.27197 0.12396 -0.27428 C 0.13108 -0.27682 0.13646 -0.28122 0.14323 -0.28423 C 0.14618 -0.28561 0.15226 -0.28839 0.15226 -0.28839 C 0.18837 -0.28746 0.21736 -0.28931 0.2507 -0.28237 C 0.25365 -0.28099 0.25729 -0.28099 0.25972 -0.27844 C 0.26493 -0.27289 0.26302 -0.26827 0.2717 -0.26434 C 0.27778 -0.25624 0.28316 -0.25162 0.28958 -0.24468 C 0.29063 -0.24352 0.29132 -0.24144 0.29254 -0.24052 C 0.29983 -0.2345 0.31094 -0.23219 0.31945 -0.22872 C 0.32379 -0.22502 0.32778 -0.22132 0.33142 -0.2167 C 0.33594 -0.1975 0.3408 -0.179 0.34323 -0.15911 C 0.34219 -0.14223 0.33993 -0.12928 0.33733 -0.11332 C 0.33385 -0.09227 0.33056 -0.074 0.31493 -0.0636 C 0.31076 -0.0525 0.31007 -0.05596 0.30295 -0.04972 C 0.28594 -0.05226 0.2934 -0.04856 0.28056 -0.05966 C 0.27708 -0.06267 0.2717 -0.07169 0.2717 -0.07169 C 0.26945 -0.08302 0.26285 -0.08904 0.26111 -0.10152 C 0.2599 -0.11008 0.25816 -0.12719 0.25816 -0.12719 C 0.25885 -0.14061 0.2559 -0.16558 0.26858 -0.1709 C 0.27899 -0.18478 0.29219 -0.18964 0.30451 -0.19889 C 0.31042 -0.20328 0.31458 -0.20976 0.32083 -0.21276 C 0.32917 -0.22317 0.36076 -0.22016 0.36719 -0.22063 C 0.37222 -0.2241 0.37674 -0.22618 0.38212 -0.22872 C 0.39826 -0.2278 0.41719 -0.23126 0.43142 -0.21878 C 0.43333 -0.21508 0.43385 -0.21045 0.43576 -0.20675 C 0.43837 -0.20166 0.44288 -0.19542 0.44618 -0.19079 C 0.44948 -0.17877 0.4467 -0.16605 0.45226 -0.15518 C 0.45156 -0.1524 0.45087 -0.14986 0.4507 -0.14708 C 0.44983 -0.13113 0.4507 -0.11517 0.44931 -0.09944 C 0.44913 -0.09759 0.44705 -0.09713 0.44618 -0.09551 C 0.44132 -0.08695 0.43767 -0.07955 0.43281 -0.07169 C 0.42726 -0.0629 0.42552 -0.05041 0.41945 -0.04186 C 0.41163 -0.03076 0.40504 -0.0185 0.39844 -0.00601 C 0.39358 0.00301 0.39063 0.01365 0.38351 0.01989 C 0.37934 0.02845 0.37726 0.03608 0.3717 0.04371 C 0.36997 0.05065 0.36736 0.05666 0.36563 0.0636 C 0.36806 0.08233 0.37031 0.08303 0.38212 0.09343 C 0.38385 0.09505 0.3849 0.09783 0.38663 0.09945 C 0.39028 0.10269 0.39531 0.10338 0.39844 0.10731 C 0.40226 0.11217 0.40521 0.11517 0.41042 0.11725 C 0.41632 0.12234 0.42153 0.1235 0.4283 0.12535 C 0.45712 0.12373 0.45695 0.12651 0.47465 0.11934 C 0.47813 0.1161 0.48056 0.1161 0.48056 0.10939 C 0.48056 0.10014 0.47743 0.10592 0.48056 0.1013 " pathEditMode="relative" ptsTypes="ffffffffffffffffffffffffffffffffffffffffffffffffffffffffffffffffffffA">
                                      <p:cBhvr>
                                        <p:cTn id="8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4.16281E-6 C 0.00676 -0.00277 0.00746 -0.00763 0.01197 -0.01387 C 0.01371 -0.01619 0.01614 -0.01757 0.01787 -0.01989 C 0.02013 -0.02289 0.02169 -0.02682 0.02395 -0.02983 C 0.02551 -0.03631 0.02829 -0.04116 0.02985 -0.04764 C 0.02933 -0.06128 0.02898 -0.08071 0.0269 -0.09528 C 0.02569 -0.10407 0.02135 -0.11078 0.01944 -0.1191 C 0.01735 -0.12835 0.01197 -0.14801 0.00607 -0.1531 C 0.00051 -0.15795 -0.00626 -0.16651 -0.01199 -0.1709 C -0.01702 -0.17484 -0.02431 -0.17599 -0.02987 -0.17877 C -0.04341 -0.18571 -0.05661 -0.19403 -0.07015 -0.20097 C -0.08161 -0.20652 -0.09428 -0.20791 -0.10591 -0.21276 C -0.13299 -0.22433 -0.16147 -0.23358 -0.18959 -0.23843 C -0.20904 -0.23682 -0.22692 -0.23751 -0.2448 -0.22872 C -0.2547 -0.2234 -0.26008 -0.21091 -0.27015 -0.20675 C -0.28421 -0.18802 -0.2948 -0.18177 -0.30001 -0.15495 C -0.29879 -0.14593 -0.2974 -0.13136 -0.29393 -0.12326 C -0.29289 -0.12095 -0.29081 -0.11956 -0.28959 -0.11725 C -0.28334 -0.10638 -0.28404 -0.10361 -0.27466 -0.09921 C -0.2514 -0.10707 -0.24411 -0.13853 -0.23126 -0.16096 C -0.22761 -0.18732 -0.22605 -0.21276 -0.23438 -0.23843 C -0.23508 -0.24028 -0.23473 -0.24306 -0.23577 -0.24445 C -0.24289 -0.25624 -0.26268 -0.26757 -0.2731 -0.27243 C -0.29775 -0.2833 -0.26077 -0.2685 -0.28959 -0.28214 C -0.30886 -0.29139 -0.329 -0.29949 -0.34931 -0.30203 C -0.40296 -0.32123 -0.51043 -0.30966 -0.53577 -0.31013 C -0.56077 -0.3129 -0.58664 -0.31938 -0.61043 -0.33002 C -0.62536 -0.33672 -0.6389 -0.34875 -0.65365 -0.35592 C -0.66633 -0.37211 -0.68352 -0.38598 -0.70001 -0.39361 C -0.7106 -0.40448 -0.7264 -0.41304 -0.73872 -0.4216 C -0.74272 -0.42946 -0.74879 -0.43177 -0.75522 -0.43732 C -0.76043 -0.44195 -0.76581 -0.44866 -0.77136 -0.4512 C -0.77553 -0.45467 -0.77796 -0.45976 -0.78213 -0.46323 C -0.78855 -0.46878 -0.78716 -0.46508 -0.79254 -0.47109 C -0.79793 -0.47687 -0.80313 -0.48404 -0.80886 -0.48913 C -0.81615 -0.4956 -0.81338 -0.49028 -0.81945 -0.49699 C -0.83091 -0.50971 -0.81702 -0.49722 -0.82831 -0.50694 C -0.83456 -0.51942 -0.84428 -0.53214 -0.85365 -0.5407 C -0.85539 -0.54417 -0.85799 -0.54695 -0.85973 -0.55065 C -0.8606 -0.5525 -0.86008 -0.55504 -0.86112 -0.55666 C -0.86268 -0.5592 -0.86529 -0.56036 -0.8672 -0.56267 C -0.8764 -0.57354 -0.88421 -0.58487 -0.89098 -0.59829 C -0.89202 -0.6006 -0.89688 -0.60546 -0.89706 -0.60823 C -0.89793 -0.62419 -0.89706 -0.64015 -0.89706 -0.6561 " pathEditMode="relative" ptsTypes="fffffffffffffffffffffffffffffffffffffffffffA">
                                      <p:cBhvr>
                                        <p:cTn id="10" dur="2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Documents and Settings\JFOSSETT.AHS-L216-77082.003\Local Settings\Temporary Internet Files\Content.IE5\DX7UALS5\MC900440682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905000"/>
            <a:ext cx="3810000" cy="3810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229600" cy="1143000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French Script MT" pitchFamily="66" charset="0"/>
              </a:rPr>
              <a:t>As he was taken out from under the </a:t>
            </a:r>
            <a:r>
              <a:rPr lang="en-US" sz="6600" dirty="0" err="1" smtClean="0">
                <a:latin typeface="French Script MT" pitchFamily="66" charset="0"/>
              </a:rPr>
              <a:t>matresses</a:t>
            </a:r>
            <a:r>
              <a:rPr lang="en-US" sz="6600" dirty="0" smtClean="0">
                <a:latin typeface="French Script MT" pitchFamily="66" charset="0"/>
              </a:rPr>
              <a:t> he saw the Queen’s smiling </a:t>
            </a:r>
            <a:r>
              <a:rPr lang="en-US" sz="6600" dirty="0" smtClean="0">
                <a:latin typeface="French Script MT" pitchFamily="66" charset="0"/>
              </a:rPr>
              <a:t>face.</a:t>
            </a:r>
            <a:endParaRPr lang="en-US" sz="6600" dirty="0">
              <a:latin typeface="French Script MT" pitchFamily="66" charset="0"/>
            </a:endParaRPr>
          </a:p>
        </p:txBody>
      </p:sp>
      <p:pic>
        <p:nvPicPr>
          <p:cNvPr id="29698" name="Picture 2" descr="C:\Documents and Settings\JFOSSETT.AHS-L216-77082.003\Local Settings\Temporary Internet Files\Content.IE5\3J7FM7KR\MC900361514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457200"/>
            <a:ext cx="1574635" cy="1600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96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King_Clipart_Image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5176" y="-1"/>
            <a:ext cx="3975424" cy="49717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2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French Script MT" pitchFamily="66" charset="0"/>
              </a:rPr>
              <a:t>As t</a:t>
            </a:r>
            <a:r>
              <a:rPr lang="en-US" dirty="0" smtClean="0">
                <a:latin typeface="French Script MT" pitchFamily="66" charset="0"/>
              </a:rPr>
              <a:t>he Prince and Princess were kissing in the background the King exclaimed “You are a real Princess! You shall  marry my son!”</a:t>
            </a:r>
            <a:endParaRPr lang="en-US" dirty="0">
              <a:latin typeface="French Script MT" pitchFamily="66" charset="0"/>
            </a:endParaRPr>
          </a:p>
        </p:txBody>
      </p:sp>
      <p:pic>
        <p:nvPicPr>
          <p:cNvPr id="1026" name="Picture 2" descr="C:\Documents and Settings\JFOSSETT.AHS-L216-77082.003\Local Settings\Temporary Internet Files\Content.IE5\3J7FM7KR\MC90043241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2813">
            <a:off x="897885" y="1102702"/>
            <a:ext cx="1676400" cy="2723563"/>
          </a:xfrm>
          <a:prstGeom prst="rect">
            <a:avLst/>
          </a:prstGeom>
          <a:noFill/>
        </p:spPr>
      </p:pic>
      <p:sp>
        <p:nvSpPr>
          <p:cNvPr id="11" name="Rectangular Callout 10"/>
          <p:cNvSpPr/>
          <p:nvPr/>
        </p:nvSpPr>
        <p:spPr>
          <a:xfrm>
            <a:off x="2057400" y="228600"/>
            <a:ext cx="1143000" cy="6858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*MWHA*</a:t>
            </a:r>
          </a:p>
        </p:txBody>
      </p:sp>
      <p:pic>
        <p:nvPicPr>
          <p:cNvPr id="8" name="Picture 7" descr="cartoon_21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1143000"/>
            <a:ext cx="2422769" cy="24384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5.62442E-6 C -0.01875 -0.00115 -0.03663 -0.0023 -0.05521 -0.006 C -0.08212 -0.00485 -0.09809 -0.0067 -0.12083 5.62442E-6 C -0.12726 0.00186 -0.13385 0.00371 -0.14028 0.00602 C -0.14323 0.00718 -0.14913 0.00995 -0.14913 0.00995 C -0.15833 0.01805 -0.14826 0.01018 -0.16111 0.01597 C -0.16736 0.01874 -0.17118 0.0236 -0.1776 0.02591 C -0.17847 0.02684 -0.18715 0.03632 -0.18958 0.03794 C -0.19948 0.04464 -0.18733 0.03169 -0.20139 0.0458 C -0.20313 0.04742 -0.20382 0.05181 -0.2059 0.05181 C -0.20764 0.05181 -0.20382 0.04788 -0.20295 0.0458 C -0.19757 0.03146 -0.20712 0.04973 -0.19688 0.03192 C -0.19462 0.02221 -0.18681 0.01759 -0.18056 0.01203 C -0.17535 0.00163 -0.18056 0.00926 -0.17309 0.00394 C -0.16806 0.00024 -0.16372 -0.00554 -0.15816 -0.00785 C -0.1434 -0.01433 -0.13195 -0.01757 -0.11632 -0.01988 C -0.0691 -0.01826 -0.02188 -0.01803 0.02535 -0.01595 C 0.03194 -0.01572 0.03194 -0.01364 0.03733 -0.01179 C 0.04184 -0.0104 0.05087 -0.00785 0.05087 -0.00785 C 0.06476 0.0014 0.04722 -0.00924 0.0658 -0.00184 C 0.06788 -0.00092 0.06962 0.00117 0.0717 0.00209 C 0.08038 0.00579 0.08976 0.00903 0.09861 0.01203 C 0.1059 0.02175 0.11545 0.02244 0.12396 0.02984 C 0.12847 0.03771 0.13316 0.04164 0.13889 0.04788 C 0.14028 0.0495 0.1434 0.0495 0.1434 0.05181 C 0.1434 0.05389 0.14045 0.05043 0.13889 0.04973 C 0.13524 0.0421 0.1316 0.04164 0.12535 0.03794 C 0.12135 0.03562 0.11771 0.03216 0.11354 0.02984 C 0.10365 0.02429 0.08958 0.02522 0.07917 0.02383 C 0.07187 0.02082 0.06424 0.02059 0.05677 0.01805 C 0.03941 0.01227 0.06615 0.02036 0.04774 0.01203 C 0.04514 0.01088 0.03055 0.00857 0.02847 0.0081 C 0.00486 0.0088 -0.06597 0.01018 -0.09392 0.01203 C -0.11163 0.01319 -0.12656 0.02337 -0.14323 0.02799 C -0.15868 0.0384 -0.17413 0.05135 -0.18646 0.06777 C -0.18698 0.06846 -0.18559 0.06615 -0.18507 0.06569 C -0.18299 0.06361 -0.1809 0.06199 -0.17899 0.05968 C -0.17691 0.05713 -0.17535 0.05413 -0.17309 0.05181 C -0.16389 0.04187 -0.15139 0.03262 -0.14028 0.02799 C -0.13351 0.02175 -0.12934 0.01967 -0.12083 0.01805 C -0.11076 0.0088 -0.09549 0.00926 -0.08351 0.0081 C -0.0632 0.00602 -0.04288 0.00371 -0.0224 0.00209 C -0.0059 0.00278 0.01042 0.00278 0.02691 0.00394 C 0.04028 0.00487 0.05399 0.01435 0.06719 0.01805 C 0.07778 0.0273 0.07986 0.02545 0.09115 0.03192 C 0.0974 0.03562 0.10295 0.03979 0.10903 0.04372 C 0.11042 0.04464 0.11198 0.04511 0.11354 0.0458 C 0.11597 0.04696 0.11858 0.04811 0.12101 0.04973 C 0.12361 0.05135 0.12847 0.05574 0.12847 0.05574 C 0.12361 0.04349 0.11597 0.03077 0.10608 0.02591 C 0.09618 0.01273 0.0849 0.00787 0.0717 0.00209 C 0.04496 -0.00947 0.01771 -0.01502 -0.01042 -0.0178 C -0.11701 -0.01618 -0.09948 -0.02381 -0.1566 -0.006 C -0.16892 0.00232 -0.18038 0.01018 -0.19097 0.02198 C -0.19254 0.02383 -0.1941 0.02591 -0.19549 0.02799 C -0.19653 0.02984 -0.1967 0.03377 -0.19844 0.03377 C -0.2 0.03377 -0.19774 0.02961 -0.19688 0.02799 C -0.19236 0.01851 -0.19219 0.0192 -0.18646 0.01389 C -0.18056 -0.00161 -0.18524 0.00857 -0.17014 -0.01179 C -0.16788 -0.01479 -0.16667 -0.01942 -0.16406 -0.02173 C -0.16059 -0.02474 -0.15573 -0.02474 -0.15226 -0.02774 C -0.14757 -0.03191 -0.15087 -0.03237 -0.14479 -0.03376 C -0.14028 -0.03468 -0.13576 -0.03491 -0.13125 -0.03561 C -0.1059 -0.03491 -0.08056 -0.03491 -0.05521 -0.03376 C -0.0526 -0.03352 -0.05035 -0.03214 -0.04774 -0.03167 C -0.02448 -0.02844 -0.03125 -0.03144 -0.01042 -0.02774 C -0.00451 -0.02659 0.00746 -0.02381 0.00746 -0.02381 C 0.02222 -0.01086 0.0401 -0.00323 0.05677 0.00394 C 0.06389 0.01042 0.07222 0.01319 0.07917 0.0199 C 0.08576 0.02614 0.0908 0.03424 0.09861 0.03794 C 0.10573 0.04487 0.10937 0.05274 0.11788 0.05574 C 0.11094 0.04881 0.10538 0.04256 0.09705 0.03979 C 0.0658 0.0125 0.00226 0.0199 -0.0283 0.0199 " pathEditMode="relative" ptsTypes="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4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latin typeface="French Script MT" pitchFamily="66" charset="0"/>
              </a:rPr>
              <a:t>The Pea smiled because he knew he had helped a lot.</a:t>
            </a:r>
            <a:endParaRPr lang="en-US" sz="6000" dirty="0">
              <a:solidFill>
                <a:srgbClr val="C00000"/>
              </a:solidFill>
              <a:latin typeface="French Script MT" pitchFamily="66" charset="0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Down Arrow Callout 47"/>
          <p:cNvSpPr/>
          <p:nvPr/>
        </p:nvSpPr>
        <p:spPr>
          <a:xfrm>
            <a:off x="2819400" y="3048000"/>
            <a:ext cx="1219200" cy="1524000"/>
          </a:xfrm>
          <a:prstGeom prst="downArrowCallout">
            <a:avLst/>
          </a:prstGeom>
          <a:solidFill>
            <a:srgbClr val="993366">
              <a:alpha val="5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Guests</a:t>
            </a:r>
            <a:endParaRPr lang="en-US" dirty="0"/>
          </a:p>
        </p:txBody>
      </p:sp>
      <p:pic>
        <p:nvPicPr>
          <p:cNvPr id="38928" name="Picture 16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4114800"/>
            <a:ext cx="1143000" cy="857251"/>
          </a:xfrm>
          <a:prstGeom prst="rect">
            <a:avLst/>
          </a:prstGeom>
          <a:noFill/>
        </p:spPr>
      </p:pic>
      <p:pic>
        <p:nvPicPr>
          <p:cNvPr id="47" name="Picture 14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838200"/>
            <a:ext cx="1143000" cy="857251"/>
          </a:xfrm>
          <a:prstGeom prst="rect">
            <a:avLst/>
          </a:prstGeom>
          <a:noFill/>
        </p:spPr>
      </p:pic>
      <p:pic>
        <p:nvPicPr>
          <p:cNvPr id="38" name="Picture 2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114800"/>
            <a:ext cx="1143000" cy="857251"/>
          </a:xfrm>
          <a:prstGeom prst="rect">
            <a:avLst/>
          </a:prstGeom>
          <a:noFill/>
        </p:spPr>
      </p:pic>
      <p:pic>
        <p:nvPicPr>
          <p:cNvPr id="42" name="Picture 2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4114800"/>
            <a:ext cx="1143000" cy="857251"/>
          </a:xfrm>
          <a:prstGeom prst="rect">
            <a:avLst/>
          </a:prstGeom>
          <a:noFill/>
        </p:spPr>
      </p:pic>
      <p:pic>
        <p:nvPicPr>
          <p:cNvPr id="41" name="Picture 2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114800"/>
            <a:ext cx="1143000" cy="857251"/>
          </a:xfrm>
          <a:prstGeom prst="rect">
            <a:avLst/>
          </a:prstGeom>
          <a:noFill/>
        </p:spPr>
      </p:pic>
      <p:pic>
        <p:nvPicPr>
          <p:cNvPr id="38924" name="Picture 12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8200"/>
            <a:ext cx="1143000" cy="857251"/>
          </a:xfrm>
          <a:prstGeom prst="rect">
            <a:avLst/>
          </a:prstGeom>
          <a:noFill/>
        </p:spPr>
      </p:pic>
      <p:pic>
        <p:nvPicPr>
          <p:cNvPr id="38922" name="Picture 1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76400"/>
            <a:ext cx="1143000" cy="857251"/>
          </a:xfrm>
          <a:prstGeom prst="rect">
            <a:avLst/>
          </a:prstGeom>
          <a:noFill/>
        </p:spPr>
      </p:pic>
      <p:pic>
        <p:nvPicPr>
          <p:cNvPr id="30" name="Picture 14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5181600"/>
            <a:ext cx="1143000" cy="857251"/>
          </a:xfrm>
          <a:prstGeom prst="rect">
            <a:avLst/>
          </a:prstGeom>
          <a:noFill/>
        </p:spPr>
      </p:pic>
      <p:pic>
        <p:nvPicPr>
          <p:cNvPr id="27" name="Picture 14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6000749"/>
            <a:ext cx="1143000" cy="857251"/>
          </a:xfrm>
          <a:prstGeom prst="rect">
            <a:avLst/>
          </a:prstGeom>
          <a:noFill/>
        </p:spPr>
      </p:pic>
      <p:pic>
        <p:nvPicPr>
          <p:cNvPr id="28" name="Picture 14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6000749"/>
            <a:ext cx="1143000" cy="857251"/>
          </a:xfrm>
          <a:prstGeom prst="rect">
            <a:avLst/>
          </a:prstGeom>
          <a:noFill/>
        </p:spPr>
      </p:pic>
      <p:pic>
        <p:nvPicPr>
          <p:cNvPr id="23" name="Picture 14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6000749"/>
            <a:ext cx="1143000" cy="857251"/>
          </a:xfrm>
          <a:prstGeom prst="rect">
            <a:avLst/>
          </a:prstGeom>
          <a:noFill/>
        </p:spPr>
      </p:pic>
      <p:pic>
        <p:nvPicPr>
          <p:cNvPr id="24" name="Picture 14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6000749"/>
            <a:ext cx="1143000" cy="857251"/>
          </a:xfrm>
          <a:prstGeom prst="rect">
            <a:avLst/>
          </a:prstGeom>
          <a:noFill/>
        </p:spPr>
      </p:pic>
      <p:pic>
        <p:nvPicPr>
          <p:cNvPr id="25" name="Picture 14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6000749"/>
            <a:ext cx="1143000" cy="857251"/>
          </a:xfrm>
          <a:prstGeom prst="rect">
            <a:avLst/>
          </a:prstGeom>
          <a:noFill/>
        </p:spPr>
      </p:pic>
      <p:pic>
        <p:nvPicPr>
          <p:cNvPr id="26" name="Picture 14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6000749"/>
            <a:ext cx="1143000" cy="857251"/>
          </a:xfrm>
          <a:prstGeom prst="rect">
            <a:avLst/>
          </a:prstGeom>
          <a:noFill/>
        </p:spPr>
      </p:pic>
      <p:pic>
        <p:nvPicPr>
          <p:cNvPr id="38940" name="Picture 28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6000749"/>
            <a:ext cx="1143000" cy="857251"/>
          </a:xfrm>
          <a:prstGeom prst="rect">
            <a:avLst/>
          </a:prstGeom>
          <a:noFill/>
        </p:spPr>
      </p:pic>
      <p:pic>
        <p:nvPicPr>
          <p:cNvPr id="38942" name="Picture 3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6000749"/>
            <a:ext cx="1143000" cy="857251"/>
          </a:xfrm>
          <a:prstGeom prst="rect">
            <a:avLst/>
          </a:prstGeom>
          <a:noFill/>
        </p:spPr>
      </p:pic>
      <p:pic>
        <p:nvPicPr>
          <p:cNvPr id="38930" name="Picture 18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00749"/>
            <a:ext cx="1143000" cy="857251"/>
          </a:xfrm>
          <a:prstGeom prst="rect">
            <a:avLst/>
          </a:prstGeom>
          <a:noFill/>
        </p:spPr>
      </p:pic>
      <p:pic>
        <p:nvPicPr>
          <p:cNvPr id="5" name="Picture 2" descr="C:\Documents and Settings\JFOSSETT.AHS-L216-77082.003\Local Settings\Temporary Internet Files\Content.IE5\3J7FM7KR\MC900441733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-2590800" y="2057400"/>
            <a:ext cx="2743200" cy="2743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02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ench Script MT" pitchFamily="66" charset="0"/>
              </a:rPr>
              <a:t>The Pea went to the Prince and Princesses wedding and they lived happily ever after.</a:t>
            </a:r>
            <a:endParaRPr lang="en-US" sz="4800" b="1" dirty="0">
              <a:latin typeface="French Script MT" pitchFamily="66" charset="0"/>
            </a:endParaRPr>
          </a:p>
        </p:txBody>
      </p:sp>
      <p:pic>
        <p:nvPicPr>
          <p:cNvPr id="4" name="Picture 4" descr="C:\Documents and Settings\JFOSSETT.AHS-L216-77082.003\Local Settings\Temporary Internet Files\Content.IE5\J0FTMB5O\MC900384342[1].wmf"/>
          <p:cNvPicPr>
            <a:picLocks noChangeAspect="1" noChangeArrowheads="1"/>
          </p:cNvPicPr>
          <p:nvPr/>
        </p:nvPicPr>
        <p:blipFill>
          <a:blip r:embed="rId5"/>
          <a:srcRect l="35426" t="52208" r="38471" b="12071"/>
          <a:stretch>
            <a:fillRect/>
          </a:stretch>
        </p:blipFill>
        <p:spPr bwMode="auto">
          <a:xfrm>
            <a:off x="-1828800" y="2895600"/>
            <a:ext cx="1066800" cy="990600"/>
          </a:xfrm>
          <a:prstGeom prst="rect">
            <a:avLst/>
          </a:prstGeom>
          <a:noFill/>
        </p:spPr>
      </p:pic>
      <p:pic>
        <p:nvPicPr>
          <p:cNvPr id="38914" name="Picture 2" descr="http://stevelummer.files.wordpress.com/2008/10/tuxedo_clip_ar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524000" y="3505200"/>
            <a:ext cx="451906" cy="274964"/>
          </a:xfrm>
          <a:prstGeom prst="rect">
            <a:avLst/>
          </a:prstGeom>
          <a:noFill/>
        </p:spPr>
      </p:pic>
      <p:pic>
        <p:nvPicPr>
          <p:cNvPr id="38918" name="Picture 6" descr="http://www.discount-wedding-dresses.net/wp-content/uploads/2010/11/wedding-arch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57800" y="-152400"/>
            <a:ext cx="2857500" cy="3971925"/>
          </a:xfrm>
          <a:prstGeom prst="rect">
            <a:avLst/>
          </a:prstGeom>
          <a:noFill/>
        </p:spPr>
      </p:pic>
      <p:pic>
        <p:nvPicPr>
          <p:cNvPr id="9" name="Picture 2" descr="C:\Documents and Settings\JFOSSETT.AHS-L216-77082.003\Local Settings\Temporary Internet Files\Content.IE5\3J7FM7KR\MC900432413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52813">
            <a:off x="5317485" y="1178902"/>
            <a:ext cx="1676400" cy="2723563"/>
          </a:xfrm>
          <a:prstGeom prst="rect">
            <a:avLst/>
          </a:prstGeom>
          <a:noFill/>
        </p:spPr>
      </p:pic>
      <p:pic>
        <p:nvPicPr>
          <p:cNvPr id="10" name="Picture 9" descr="cartoon_217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5000" y="1219200"/>
            <a:ext cx="2498969" cy="2515092"/>
          </a:xfrm>
          <a:prstGeom prst="rect">
            <a:avLst/>
          </a:prstGeom>
        </p:spPr>
      </p:pic>
      <p:pic>
        <p:nvPicPr>
          <p:cNvPr id="38920" name="Picture 8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43000" cy="857251"/>
          </a:xfrm>
          <a:prstGeom prst="rect">
            <a:avLst/>
          </a:prstGeom>
          <a:noFill/>
        </p:spPr>
      </p:pic>
      <p:pic>
        <p:nvPicPr>
          <p:cNvPr id="38926" name="Picture 14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676400"/>
            <a:ext cx="1143000" cy="857251"/>
          </a:xfrm>
          <a:prstGeom prst="rect">
            <a:avLst/>
          </a:prstGeom>
          <a:noFill/>
        </p:spPr>
      </p:pic>
      <p:pic>
        <p:nvPicPr>
          <p:cNvPr id="38932" name="Picture 2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0"/>
            <a:ext cx="1143000" cy="857251"/>
          </a:xfrm>
          <a:prstGeom prst="rect">
            <a:avLst/>
          </a:prstGeom>
          <a:noFill/>
        </p:spPr>
      </p:pic>
      <p:pic>
        <p:nvPicPr>
          <p:cNvPr id="38934" name="Picture 22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0"/>
            <a:ext cx="1143000" cy="857251"/>
          </a:xfrm>
          <a:prstGeom prst="rect">
            <a:avLst/>
          </a:prstGeom>
          <a:noFill/>
        </p:spPr>
      </p:pic>
      <p:pic>
        <p:nvPicPr>
          <p:cNvPr id="38936" name="Picture 24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0"/>
            <a:ext cx="1143000" cy="857251"/>
          </a:xfrm>
          <a:prstGeom prst="rect">
            <a:avLst/>
          </a:prstGeom>
          <a:noFill/>
        </p:spPr>
      </p:pic>
      <p:pic>
        <p:nvPicPr>
          <p:cNvPr id="38938" name="Picture 26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0"/>
            <a:ext cx="1143000" cy="857251"/>
          </a:xfrm>
          <a:prstGeom prst="rect">
            <a:avLst/>
          </a:prstGeom>
          <a:noFill/>
        </p:spPr>
      </p:pic>
      <p:pic>
        <p:nvPicPr>
          <p:cNvPr id="29" name="Picture 14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4343400"/>
            <a:ext cx="1143000" cy="857251"/>
          </a:xfrm>
          <a:prstGeom prst="rect">
            <a:avLst/>
          </a:prstGeom>
          <a:noFill/>
        </p:spPr>
      </p:pic>
      <p:pic>
        <p:nvPicPr>
          <p:cNvPr id="38943" name="Picture 31" descr="C:\Documents and Settings\JFOSSETT.AHS-L216-77082.003\Local Settings\Temporary Internet Files\Content.IE5\ESAWWJTT\MC900432405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9600" y="0"/>
            <a:ext cx="1677060" cy="2526537"/>
          </a:xfrm>
          <a:prstGeom prst="rect">
            <a:avLst/>
          </a:prstGeom>
          <a:noFill/>
        </p:spPr>
      </p:pic>
      <p:pic>
        <p:nvPicPr>
          <p:cNvPr id="38945" name="Picture 33" descr="C:\Documents and Settings\JFOSSETT.AHS-L216-77082.003\Local Settings\Temporary Internet Files\Content.IE5\3J7FM7KR\MC900432409[1]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19400" y="0"/>
            <a:ext cx="1585209" cy="2762250"/>
          </a:xfrm>
          <a:prstGeom prst="rect">
            <a:avLst/>
          </a:prstGeom>
          <a:noFill/>
        </p:spPr>
      </p:pic>
      <p:pic>
        <p:nvPicPr>
          <p:cNvPr id="38946" name="Picture 34" descr="C:\Documents and Settings\JFOSSETT.AHS-L216-77082.003\Local Settings\Temporary Internet Files\Content.IE5\3J7FM7KR\MC900432411[1].wm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667000" y="0"/>
            <a:ext cx="1812925" cy="2783964"/>
          </a:xfrm>
          <a:prstGeom prst="rect">
            <a:avLst/>
          </a:prstGeom>
          <a:noFill/>
        </p:spPr>
      </p:pic>
      <p:pic>
        <p:nvPicPr>
          <p:cNvPr id="38944" name="Picture 32" descr="C:\Documents and Settings\JFOSSETT.AHS-L216-77082.003\Local Settings\Temporary Internet Files\Content.IE5\DX7UALS5\MC900432407[1]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19200" y="0"/>
            <a:ext cx="2050454" cy="2825750"/>
          </a:xfrm>
          <a:prstGeom prst="rect">
            <a:avLst/>
          </a:prstGeom>
          <a:noFill/>
        </p:spPr>
      </p:pic>
      <p:pic>
        <p:nvPicPr>
          <p:cNvPr id="39" name="Picture 2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352800"/>
            <a:ext cx="1143000" cy="857251"/>
          </a:xfrm>
          <a:prstGeom prst="rect">
            <a:avLst/>
          </a:prstGeom>
          <a:noFill/>
        </p:spPr>
      </p:pic>
      <p:pic>
        <p:nvPicPr>
          <p:cNvPr id="40" name="Picture 2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514600"/>
            <a:ext cx="1143000" cy="857251"/>
          </a:xfrm>
          <a:prstGeom prst="rect">
            <a:avLst/>
          </a:prstGeom>
          <a:noFill/>
        </p:spPr>
      </p:pic>
      <p:pic>
        <p:nvPicPr>
          <p:cNvPr id="43" name="Picture 2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152400"/>
            <a:ext cx="1143000" cy="857251"/>
          </a:xfrm>
          <a:prstGeom prst="rect">
            <a:avLst/>
          </a:prstGeom>
          <a:noFill/>
        </p:spPr>
      </p:pic>
      <p:pic>
        <p:nvPicPr>
          <p:cNvPr id="44" name="Picture 2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1828800"/>
            <a:ext cx="1143000" cy="857251"/>
          </a:xfrm>
          <a:prstGeom prst="rect">
            <a:avLst/>
          </a:prstGeom>
          <a:noFill/>
        </p:spPr>
      </p:pic>
      <p:pic>
        <p:nvPicPr>
          <p:cNvPr id="45" name="Picture 2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990600"/>
            <a:ext cx="1143000" cy="857251"/>
          </a:xfrm>
          <a:prstGeom prst="rect">
            <a:avLst/>
          </a:prstGeom>
          <a:noFill/>
        </p:spPr>
      </p:pic>
      <p:pic>
        <p:nvPicPr>
          <p:cNvPr id="46" name="Picture 2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2667000"/>
            <a:ext cx="1143000" cy="857251"/>
          </a:xfrm>
          <a:prstGeom prst="rect">
            <a:avLst/>
          </a:prstGeom>
          <a:noFill/>
        </p:spPr>
      </p:pic>
      <p:pic>
        <p:nvPicPr>
          <p:cNvPr id="31" name="Picture 20" descr="http://t1.gstatic.com/images?q=tbn:ANd9GcR07LklSdy852JI34xdxOlI8y6r9jIgJPWM88HTkEzHF88iPBKmiGMJf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3505200"/>
            <a:ext cx="1143000" cy="8572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556E-17 -8.0481E-7 L 0.25 -8.048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8.0481E-7 L 0.25 -8.0481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025E-6 L 0.25 -3.3025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3505200"/>
          </a:xfrm>
        </p:spPr>
        <p:txBody>
          <a:bodyPr>
            <a:normAutofit/>
          </a:bodyPr>
          <a:lstStyle/>
          <a:p>
            <a:r>
              <a:rPr lang="en-US" sz="9600" b="1" u="sng" dirty="0" smtClean="0">
                <a:latin typeface="French Script MT" pitchFamily="66" charset="0"/>
              </a:rPr>
              <a:t>The End!</a:t>
            </a:r>
            <a:endParaRPr lang="en-US" sz="9600" b="1" u="sng" dirty="0">
              <a:latin typeface="French Script MT" pitchFamily="66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00">
            <a:alpha val="8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0"/>
            <a:ext cx="8382000" cy="1295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French Script MT" pitchFamily="66" charset="0"/>
              </a:rPr>
              <a:t>	</a:t>
            </a:r>
            <a:r>
              <a:rPr lang="en-US" sz="6000" dirty="0" smtClean="0">
                <a:latin typeface="French Script MT" pitchFamily="66" charset="0"/>
              </a:rPr>
              <a:t>The Pea couldn’t wait to be picked!</a:t>
            </a:r>
            <a:endParaRPr lang="en-US" sz="6000" dirty="0">
              <a:latin typeface="French Script MT" pitchFamily="66" charset="0"/>
            </a:endParaRPr>
          </a:p>
        </p:txBody>
      </p:sp>
      <p:pic>
        <p:nvPicPr>
          <p:cNvPr id="6" name="Picture 4" descr="C:\Documents and Settings\JFOSSETT.AHS-L216-77082.003\Local Settings\Temporary Internet Files\Content.IE5\J0FTMB5O\MC900384342[1].wmf"/>
          <p:cNvPicPr>
            <a:picLocks noChangeAspect="1" noChangeArrowheads="1"/>
          </p:cNvPicPr>
          <p:nvPr/>
        </p:nvPicPr>
        <p:blipFill>
          <a:blip r:embed="rId2"/>
          <a:srcRect l="35426" t="52208" r="38471" b="12071"/>
          <a:stretch>
            <a:fillRect/>
          </a:stretch>
        </p:blipFill>
        <p:spPr bwMode="auto">
          <a:xfrm>
            <a:off x="1600200" y="2286000"/>
            <a:ext cx="3253154" cy="3020786"/>
          </a:xfrm>
          <a:prstGeom prst="rect">
            <a:avLst/>
          </a:prstGeom>
          <a:noFill/>
        </p:spPr>
      </p:pic>
      <p:sp>
        <p:nvSpPr>
          <p:cNvPr id="7" name="Rounded Rectangular Callout 6"/>
          <p:cNvSpPr/>
          <p:nvPr/>
        </p:nvSpPr>
        <p:spPr>
          <a:xfrm>
            <a:off x="2667000" y="304800"/>
            <a:ext cx="5029200" cy="16764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I can’t wait to be picked!</a:t>
            </a:r>
            <a:endParaRPr lang="en-US" sz="4800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82239E-6 C -0.0033 0.02128 -0.01076 0.04047 -0.01788 0.05967 C -0.01875 0.05366 -0.01996 0.034 -0.02239 0.02984 C -0.02344 0.02822 -0.02535 0.02868 -0.02691 0.02799 C -0.02951 0.02058 -0.0309 0.01365 -0.03281 0.00601 C -0.03385 0.00208 -0.03472 -0.00185 -0.03576 -0.00578 C -0.03628 -0.00786 -0.03732 -0.01179 -0.03732 -0.01179 C -0.04722 0.00486 -0.05226 0.02452 -0.06128 0.04186 C -0.0658 0.06129 -0.06476 0.02382 -0.06562 0.01804 C -0.07482 0.02405 -0.07361 0.02822 -0.07916 0.03978 C -0.0809 0.04325 -0.08333 0.04626 -0.08507 0.04972 C -0.0868 0.05342 -0.08785 0.05782 -0.08958 0.06175 C -0.0908 0.06453 -0.09271 0.06684 -0.0941 0.06961 C -0.09531 0.07216 -0.09479 0.07771 -0.09705 0.07771 C -0.09913 0.07771 -0.09601 0.07239 -0.09548 0.06961 C -0.09601 0.06291 -0.09496 0.05574 -0.09705 0.04972 C -0.09774 0.04787 -0.10052 0.05019 -0.10156 0.05181 C -0.10243 0.05319 -0.10694 0.07054 -0.10746 0.07355 C -0.10816 0.07678 -0.11163 0.08349 -0.10903 0.08349 C -0.1059 0.08349 -0.10503 0.07678 -0.10295 0.07355 C -0.09878 0.05944 -0.09653 0.04811 -0.09114 0.034 C -0.0901 0.03122 -0.08802 0.0259 -0.08802 0.0259 C -0.08316 0.05458 -0.09601 0.09135 -0.07621 0.10939 C -0.07031 0.09806 -0.06979 0.08511 -0.06423 0.07355 C -0.05868 0.06198 -0.0526 0.05157 -0.0493 0.03793 C -0.0467 0.05111 -0.04739 0.06453 -0.04479 0.07771 C -0.03698 0.06984 -0.02969 0.05574 -0.02535 0.04371 C -0.02118 0.06799 -0.02587 0.09205 -0.01493 0.11332 C -0.00503 0.10916 -0.01476 0.11517 -0.00903 0.10546 C -0.0059 0.10037 0.00156 0.09158 0.00156 0.09158 C 0.00608 0.07632 0.00295 0.08465 0.01198 0.06776 C 0.01337 0.06499 0.01632 0.05967 0.01632 0.05967 C 0.02222 0.06707 0.02292 0.07771 0.03125 0.08164 C 0.0382 0.06823 0.04531 0.05527 0.05226 0.04186 C 0.05399 0.03839 0.05643 0.03539 0.05816 0.03192 C 0.06077 0.02683 0.06563 0.01596 0.06563 0.01596 C 0.06962 0.02405 0.06979 0.03261 0.0717 0.04186 C 0.07691 0.037 0.07761 0.03192 0.08212 0.0259 C 0.08594 0.01064 0.09011 -0.00462 0.0941 -0.01989 C 0.09306 -0.00855 0.09271 0.00301 0.09097 0.01411 C 0.09063 0.01619 0.09011 0.00995 0.08959 0.0081 C 0.08872 0.00532 0.08785 0.00255 0.08663 -1.82239E-6 C 0.08264 -0.00902 0.07865 -0.01064 0.0717 -0.01387 C 0.06094 -0.01017 0.05434 -0.00023 0.04479 0.00601 C 0.04011 0.01897 0.03611 0.02151 0.02535 0.02405 C 0.02014 0.02752 0.01684 0.03145 0.01198 0.03585 C 0.01042 0.03446 0.00868 0.03377 0.00747 0.03192 C 0.00643 0.0303 0.00712 0.02706 0.0059 0.0259 C 0.0033 0.02359 -0.00295 0.02197 -0.00295 0.02197 C -0.00451 0.01989 -0.00746 0.01596 -0.00746 0.01596 " pathEditMode="relative" ptsTypes="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onlinegardenertips.com/images/Mold-On-Garden-Pe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0"/>
            <a:ext cx="5146716" cy="6858000"/>
          </a:xfrm>
          <a:prstGeom prst="rect">
            <a:avLst/>
          </a:prstGeom>
          <a:noFill/>
        </p:spPr>
      </p:pic>
      <p:pic>
        <p:nvPicPr>
          <p:cNvPr id="9218" name="Picture 2" descr="http://www.onlinegardenertips.com/images/Mold-On-Garden-Pe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46716" cy="6858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atin typeface="French Script MT" pitchFamily="66" charset="0"/>
              </a:rPr>
              <a:t>He sat in the Garden with the sun shining down on his green skin and he waited to be picked.</a:t>
            </a:r>
            <a:endParaRPr lang="en-US" sz="5400" b="1" dirty="0">
              <a:latin typeface="French Script MT" pitchFamily="66" charset="0"/>
            </a:endParaRPr>
          </a:p>
        </p:txBody>
      </p:sp>
      <p:pic>
        <p:nvPicPr>
          <p:cNvPr id="7" name="Picture 4" descr="C:\Documents and Settings\JFOSSETT.AHS-L216-77082.003\Local Settings\Temporary Internet Files\Content.IE5\J0FTMB5O\MC900384342[1].wmf"/>
          <p:cNvPicPr>
            <a:picLocks noChangeAspect="1" noChangeArrowheads="1"/>
          </p:cNvPicPr>
          <p:nvPr/>
        </p:nvPicPr>
        <p:blipFill>
          <a:blip r:embed="rId3"/>
          <a:srcRect l="35426" t="52208" r="38471" b="12071"/>
          <a:stretch>
            <a:fillRect/>
          </a:stretch>
        </p:blipFill>
        <p:spPr bwMode="auto">
          <a:xfrm>
            <a:off x="3200400" y="1371600"/>
            <a:ext cx="463062" cy="429986"/>
          </a:xfrm>
          <a:prstGeom prst="rect">
            <a:avLst/>
          </a:prstGeom>
          <a:noFill/>
        </p:spPr>
      </p:pic>
      <p:pic>
        <p:nvPicPr>
          <p:cNvPr id="9220" name="Picture 4" descr="C:\Documents and Settings\JFOSSETT.AHS-L216-77082.003\Local Settings\Temporary Internet Files\Content.IE5\3J7FM7KR\MC900432589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-990600"/>
            <a:ext cx="4267200" cy="4267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Documents and Settings\JFOSSETT.AHS-L216-77082.003\Local Settings\Temporary Internet Files\Content.IE5\3J7FM7KR\MP900446924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9144000"/>
          </a:xfrm>
          <a:prstGeom prst="rect">
            <a:avLst/>
          </a:prstGeom>
          <a:noFill/>
        </p:spPr>
      </p:pic>
      <p:sp>
        <p:nvSpPr>
          <p:cNvPr id="9" name="Snip Same Side Corner Rectangle 8"/>
          <p:cNvSpPr/>
          <p:nvPr/>
        </p:nvSpPr>
        <p:spPr>
          <a:xfrm>
            <a:off x="5638800" y="1905000"/>
            <a:ext cx="990600" cy="5257800"/>
          </a:xfrm>
          <a:prstGeom prst="snip2SameRect">
            <a:avLst>
              <a:gd name="adj1" fmla="val 16667"/>
              <a:gd name="adj2" fmla="val 25075"/>
            </a:avLst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loud 7"/>
          <p:cNvSpPr/>
          <p:nvPr/>
        </p:nvSpPr>
        <p:spPr>
          <a:xfrm>
            <a:off x="4572000" y="381000"/>
            <a:ext cx="3048000" cy="2133600"/>
          </a:xfrm>
          <a:prstGeom prst="cloud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80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French Script MT" pitchFamily="66" charset="0"/>
              </a:rPr>
              <a:t>Finally one day it happened. He was sitting in the garden when a huge hand comes and plucks him right off the plant. “I’ve been picked! I’ve been picked!” he shouted.</a:t>
            </a:r>
            <a:endParaRPr lang="en-US" b="1" dirty="0">
              <a:latin typeface="French Script MT" pitchFamily="66" charset="0"/>
            </a:endParaRPr>
          </a:p>
        </p:txBody>
      </p:sp>
      <p:pic>
        <p:nvPicPr>
          <p:cNvPr id="6146" name="Picture 2" descr="C:\Documents and Settings\JFOSSETT.AHS-L216-77082.003\Local Settings\Temporary Internet Files\Content.IE5\3J7FM7KR\MC90044173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939780">
            <a:off x="7486485" y="-1371601"/>
            <a:ext cx="2743200" cy="2743200"/>
          </a:xfrm>
          <a:prstGeom prst="rect">
            <a:avLst/>
          </a:prstGeom>
          <a:noFill/>
        </p:spPr>
      </p:pic>
      <p:pic>
        <p:nvPicPr>
          <p:cNvPr id="6148" name="Picture 4" descr="C:\Documents and Settings\JFOSSETT.AHS-L216-77082.003\Local Settings\Temporary Internet Files\Content.IE5\J0FTMB5O\MC900384342[1].wmf"/>
          <p:cNvPicPr>
            <a:picLocks noChangeAspect="1" noChangeArrowheads="1"/>
          </p:cNvPicPr>
          <p:nvPr/>
        </p:nvPicPr>
        <p:blipFill>
          <a:blip r:embed="rId4"/>
          <a:srcRect l="35426" t="52208" r="38471" b="12071"/>
          <a:stretch>
            <a:fillRect/>
          </a:stretch>
        </p:blipFill>
        <p:spPr bwMode="auto">
          <a:xfrm>
            <a:off x="5562600" y="914400"/>
            <a:ext cx="1066800" cy="990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5319E-6 C -0.00451 0.00185 -0.01354 0.00601 -0.01354 0.00601 C -0.01753 0.01364 -0.02413 0.02012 -0.02986 0.0259 C -0.03264 0.02891 -0.03889 0.03376 -0.03889 0.03376 C -0.0434 0.04301 -0.04826 0.04139 -0.05382 0.05157 C -0.06076 0.06406 -0.06944 0.07493 -0.07917 0.08348 C -0.08125 0.09135 -0.08368 0.09274 -0.08958 0.09528 C -0.09496 0.10291 -0.10017 0.10684 -0.10746 0.10939 C -0.1118 0.11794 -0.12674 0.13043 -0.13437 0.13321 C -0.18333 0.17576 -0.24184 0.16489 -0.29861 0.16489 " pathEditMode="relative" ptsTypes="fffffffffA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6.19796E-6 C -0.00678 -0.00301 -0.01372 -0.00463 -0.02067 -0.00787 C -0.02501 -0.00787 -0.09514 -0.00857 -0.12362 -0.00394 C -0.13751 -0.00163 -0.14914 0.00832 -0.16251 0.01202 C -0.16945 0.01919 -0.17709 0.02173 -0.1849 0.02797 C -0.19167 0.03353 -0.19844 0.03861 -0.20556 0.04393 C -0.21702 0.05249 -0.22709 0.06637 -0.23994 0.0696 C -0.24619 0.07839 -0.25469 0.08302 -0.26233 0.08949 C -0.27796 0.10267 -0.25105 0.08117 -0.27275 0.10152 C -0.27639 0.10476 -0.28126 0.10452 -0.28473 0.10753 C -0.28768 0.10961 -0.28942 0.11331 -0.29237 0.11539 C -0.29497 0.11748 -0.29827 0.11771 -0.30122 0.11933 C -0.31164 0.12557 -0.32362 0.13228 -0.33386 0.13921 C -0.33542 0.14037 -0.33664 0.14245 -0.33837 0.14315 C -0.34271 0.14453 -0.34723 0.14453 -0.35174 0.14523 C -0.37622 0.15633 -0.39844 0.15032 -0.42657 0.15124 C -0.44376 0.15656 -0.4606 0.16627 -0.47744 0.17506 C -0.49324 0.18339 -0.5066 0.19934 -0.52362 0.20281 C -0.55174 0.22548 -0.50886 0.19194 -0.54011 0.21276 C -0.54497 0.216 -0.54862 0.22131 -0.55348 0.22478 C -0.56389 0.23242 -0.5757 0.23866 -0.58612 0.24675 C -0.59844 0.25624 -0.60799 0.27057 -0.62188 0.27451 C -0.63438 0.28468 -0.64254 0.29069 -0.65643 0.29625 C -0.66789 0.30688 -0.6849 0.30434 -0.6981 0.30434 " pathEditMode="relative" ptsTypes="fffffffffffffffffffffffA">
                                      <p:cBhvr>
                                        <p:cTn id="9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861 0.16489 C -0.31528 0.16096 -0.2993 0.16466 -0.31788 0.16096 C -0.3243 0.15981 -0.33733 0.15703 -0.33733 0.15703 C -0.36528 0.14408 -0.3967 0.15587 -0.42535 0.16096 C -0.43177 0.16351 -0.43837 0.16628 -0.44479 0.16882 C -0.4493 0.17484 -0.45243 0.17808 -0.45833 0.18085 C -0.46337 0.18617 -0.46823 0.19149 -0.47326 0.19681 C -0.47604 0.19981 -0.48212 0.20467 -0.48212 0.20467 C -0.48819 0.21716 -0.48142 0.20583 -0.48958 0.21253 C -0.4908 0.21346 -0.49132 0.21554 -0.49253 0.2167 C -0.49878 0.22294 -0.50764 0.23335 -0.51493 0.23659 C -0.52187 0.24537 -0.53055 0.24815 -0.53889 0.25439 C -0.55 0.26249 -0.56128 0.27081 -0.57326 0.27636 C -0.57656 0.27798 -0.58021 0.27729 -0.58368 0.27821 C -0.59201 0.2803 -0.60104 0.28307 -0.60903 0.28631 C -0.61267 0.2877 -0.6158 0.29093 -0.61944 0.29209 C -0.62882 0.29533 -0.63854 0.29579 -0.64774 0.30018 C -0.66476 0.32169 -0.70555 0.31915 -0.72396 0.32007 C -0.73316 0.32239 -0.74045 0.32747 -0.7493 0.33002 C -0.76667 0.34505 -0.78524 0.35638 -0.80312 0.3698 C -0.81267 0.37673 -0.82101 0.38714 -0.83142 0.39154 C -0.83698 0.39639 -0.84167 0.40287 -0.84774 0.40541 C -0.85469 0.41189 -0.86267 0.41235 -0.87014 0.41744 C -0.88455 0.42715 -0.90243 0.42993 -0.91788 0.43733 C -0.92621 0.44773 -0.9368 0.46438 -0.94774 0.46901 C -0.95781 0.47826 -0.97292 0.48242 -0.98507 0.48497 C -0.98993 0.48728 -0.99462 0.4889 -1 0.4889 " pathEditMode="relative" ptsTypes="ffffffffffffffffffffffffffA">
                                      <p:cBhvr>
                                        <p:cTn id="1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>
            <a:alpha val="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ame 22"/>
          <p:cNvSpPr/>
          <p:nvPr/>
        </p:nvSpPr>
        <p:spPr>
          <a:xfrm>
            <a:off x="2133600" y="56388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ame 12"/>
          <p:cNvSpPr/>
          <p:nvPr/>
        </p:nvSpPr>
        <p:spPr>
          <a:xfrm>
            <a:off x="2133600" y="22860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ame 23"/>
          <p:cNvSpPr/>
          <p:nvPr/>
        </p:nvSpPr>
        <p:spPr>
          <a:xfrm>
            <a:off x="2133600" y="39624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ame 24"/>
          <p:cNvSpPr/>
          <p:nvPr/>
        </p:nvSpPr>
        <p:spPr>
          <a:xfrm>
            <a:off x="457200" y="45720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ame 25"/>
          <p:cNvSpPr/>
          <p:nvPr/>
        </p:nvSpPr>
        <p:spPr>
          <a:xfrm>
            <a:off x="457200" y="62484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ame 29"/>
          <p:cNvSpPr/>
          <p:nvPr/>
        </p:nvSpPr>
        <p:spPr>
          <a:xfrm>
            <a:off x="-1219200" y="57150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Frame 27"/>
          <p:cNvSpPr/>
          <p:nvPr/>
        </p:nvSpPr>
        <p:spPr>
          <a:xfrm>
            <a:off x="-1219200" y="6858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rame 14"/>
          <p:cNvSpPr/>
          <p:nvPr/>
        </p:nvSpPr>
        <p:spPr>
          <a:xfrm>
            <a:off x="2133600" y="-10668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Frame 19"/>
          <p:cNvSpPr/>
          <p:nvPr/>
        </p:nvSpPr>
        <p:spPr>
          <a:xfrm>
            <a:off x="2133600" y="6096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Frame 20"/>
          <p:cNvSpPr/>
          <p:nvPr/>
        </p:nvSpPr>
        <p:spPr>
          <a:xfrm>
            <a:off x="457200" y="12192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rame 18"/>
          <p:cNvSpPr/>
          <p:nvPr/>
        </p:nvSpPr>
        <p:spPr>
          <a:xfrm>
            <a:off x="457200" y="28956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rame 28"/>
          <p:cNvSpPr/>
          <p:nvPr/>
        </p:nvSpPr>
        <p:spPr>
          <a:xfrm>
            <a:off x="-1219200" y="40386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rame 26"/>
          <p:cNvSpPr/>
          <p:nvPr/>
        </p:nvSpPr>
        <p:spPr>
          <a:xfrm>
            <a:off x="-1219200" y="23622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ame 13"/>
          <p:cNvSpPr/>
          <p:nvPr/>
        </p:nvSpPr>
        <p:spPr>
          <a:xfrm>
            <a:off x="457200" y="-4572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ame 16"/>
          <p:cNvSpPr/>
          <p:nvPr/>
        </p:nvSpPr>
        <p:spPr>
          <a:xfrm>
            <a:off x="5486400" y="-10668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ame 17"/>
          <p:cNvSpPr/>
          <p:nvPr/>
        </p:nvSpPr>
        <p:spPr>
          <a:xfrm>
            <a:off x="3810000" y="-4572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ame 15"/>
          <p:cNvSpPr/>
          <p:nvPr/>
        </p:nvSpPr>
        <p:spPr>
          <a:xfrm>
            <a:off x="7162800" y="-5334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196" name="Picture 4" descr="http://www.thelamberts.com/webkinz_blog/wp-content/uploads/2009/11/PrincessPeaB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234306"/>
            <a:ext cx="4913655" cy="6623694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400" y="4953000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atin typeface="French Script MT" pitchFamily="66" charset="0"/>
              </a:rPr>
              <a:t>He was then taken to a room where a huge bed was with lots and lots of mattresses.</a:t>
            </a:r>
            <a:endParaRPr lang="en-US" sz="5400" b="1" dirty="0">
              <a:latin typeface="French Script MT" pitchFamily="66" charset="0"/>
            </a:endParaRPr>
          </a:p>
        </p:txBody>
      </p:sp>
      <p:pic>
        <p:nvPicPr>
          <p:cNvPr id="10" name="Picture 2" descr="C:\Documents and Settings\JFOSSETT.AHS-L216-77082.003\Local Settings\Temporary Internet Files\Content.IE5\3J7FM7KR\MC90044173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743200" y="1752600"/>
            <a:ext cx="2743200" cy="2743200"/>
          </a:xfrm>
          <a:prstGeom prst="rect">
            <a:avLst/>
          </a:prstGeom>
          <a:noFill/>
        </p:spPr>
      </p:pic>
      <p:pic>
        <p:nvPicPr>
          <p:cNvPr id="11" name="Picture 4" descr="C:\Documents and Settings\JFOSSETT.AHS-L216-77082.003\Local Settings\Temporary Internet Files\Content.IE5\J0FTMB5O\MC900384342[1].wmf"/>
          <p:cNvPicPr>
            <a:picLocks noChangeAspect="1" noChangeArrowheads="1"/>
          </p:cNvPicPr>
          <p:nvPr/>
        </p:nvPicPr>
        <p:blipFill>
          <a:blip r:embed="rId4"/>
          <a:srcRect l="35426" t="52208" r="38471" b="12071"/>
          <a:stretch>
            <a:fillRect/>
          </a:stretch>
        </p:blipFill>
        <p:spPr bwMode="auto">
          <a:xfrm>
            <a:off x="-1981200" y="2590800"/>
            <a:ext cx="1066800" cy="990600"/>
          </a:xfrm>
          <a:prstGeom prst="rect">
            <a:avLst/>
          </a:prstGeom>
          <a:noFill/>
        </p:spPr>
      </p:pic>
      <p:sp>
        <p:nvSpPr>
          <p:cNvPr id="7" name="Right Triangle 6"/>
          <p:cNvSpPr/>
          <p:nvPr/>
        </p:nvSpPr>
        <p:spPr>
          <a:xfrm>
            <a:off x="0" y="586740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 rot="5400000">
            <a:off x="0" y="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rot="16200000">
            <a:off x="8153400" y="586740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>
          <a:xfrm rot="10800000">
            <a:off x="8153400" y="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iagonal Stripe 21"/>
          <p:cNvSpPr/>
          <p:nvPr/>
        </p:nvSpPr>
        <p:spPr>
          <a:xfrm rot="16387674">
            <a:off x="8168107" y="-30331"/>
            <a:ext cx="1078929" cy="1203664"/>
          </a:xfrm>
          <a:prstGeom prst="diagStrip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0024 C 0.06615 0.00116 0.12431 0.00255 0.18803 0.00648 C 0.20348 0.00857 0.21754 0.01412 0.23282 0.01643 C 0.24966 0.02452 0.26789 0.0273 0.28507 0.03424 C 0.31962 0.03215 0.30799 0.03239 0.32969 0.02637 C 0.33803 0.01573 0.35209 0.01227 0.36112 0.00024 C 0.36823 -0.00924 0.37084 -0.0215 0.37448 -0.03329 C 0.37362 -0.07377 0.37171 -0.11054 0.37014 -0.15055 C 0.37066 -0.19356 0.37066 -0.23681 0.37153 -0.27982 C 0.37171 -0.28908 0.37275 -0.30457 0.37605 -0.31359 C 0.38039 -0.32492 0.38629 -0.32677 0.39393 -0.3314 C 0.40643 -0.3388 0.41511 -0.34574 0.4283 -0.34944 C 0.4658 -0.34782 0.46893 -0.34805 0.49549 -0.34342 C 0.50764 -0.3381 0.50122 -0.34019 0.51476 -0.33741 C 0.52118 -0.33186 0.52848 -0.33001 0.53577 -0.32747 C 0.54757 -0.31706 0.53212 -0.32978 0.54618 -0.32145 C 0.55278 -0.31752 0.56667 -0.30642 0.57153 -0.30156 C 0.58473 -0.28861 0.57882 -0.29185 0.58803 -0.28769 C 0.5908 -0.28399 0.5941 -0.28144 0.59688 -0.27774 C 0.60747 -0.26364 0.59566 -0.27474 0.60591 -0.26595 C 0.6158 -0.24583 0.59983 -0.27682 0.61476 -0.25392 C 0.62709 -0.23496 0.60712 -0.25693 0.62379 -0.24005 C 0.62709 -0.23149 0.63143 -0.22571 0.63577 -0.21808 C 0.63768 -0.21021 0.64237 -0.20513 0.64618 -0.19819 C 0.64827 -0.19032 0.65226 -0.18385 0.65521 -0.17645 C 0.65573 -0.17367 0.65573 -0.1709 0.6566 -0.16835 C 0.65816 -0.16419 0.66268 -0.15656 0.66268 -0.15656 C 0.66441 -0.14916 0.66546 -0.14315 0.66858 -0.13667 C 0.66962 -0.12996 0.67292 -0.12372 0.67309 -0.11678 C 0.67396 -0.08279 0.66997 -0.05665 0.66407 -0.0252 C 0.66181 -0.01364 0.66042 0.00163 0.65521 0.01227 C 0.65278 0.02776 0.65469 0.02013 0.64775 0.0384 C 0.64671 0.04094 0.64462 0.04626 0.64462 0.04626 C 0.64237 0.05875 0.64445 0.05181 0.63716 0.06615 C 0.63525 0.06985 0.63438 0.07425 0.63282 0.07818 C 0.63143 0.08165 0.63004 0.08488 0.6283 0.08812 C 0.62639 0.09159 0.62414 0.0946 0.62223 0.09807 C 0.61962 0.10269 0.61719 0.10732 0.61476 0.11194 C 0.60851 0.12397 0.60018 0.13923 0.58941 0.14363 C 0.57344 0.1582 0.55556 0.16976 0.53716 0.17739 C 0.52882 0.18525 0.53612 0.1797 0.52084 0.1834 C 0.51546 0.18479 0.51129 0.19057 0.50591 0.1915 C 0.50053 0.19219 0.49497 0.19265 0.48941 0.19335 C 0.47101 0.19265 0.45261 0.19312 0.43421 0.1915 C 0.41667 0.18988 0.40174 0.17415 0.38507 0.16953 C 0.3757 0.16028 0.36493 0.15357 0.35365 0.14964 C 0.34844 0.139 0.35382 0.14686 0.34462 0.14178 C 0.34237 0.14039 0.33316 0.12998 0.33282 0.12975 C 0.31893 0.11287 0.30712 0.09367 0.29393 0.0761 C 0.29202 0.06777 0.28716 0.06153 0.28351 0.05413 C 0.27605 0.03886 0.28803 0.0569 0.279 0.04418 C 0.27674 0.02869 0.27101 0.01435 0.26858 -0.00138 C 0.2691 -0.0134 0.26893 -0.02543 0.27014 -0.03723 C 0.27118 -0.04694 0.28716 -0.06243 0.29393 -0.06498 C 0.30053 -0.07423 0.30591 -0.07585 0.31476 -0.07908 C 0.32674 -0.07839 0.33872 -0.07816 0.3507 -0.077 C 0.35625 -0.07654 0.36146 -0.0733 0.36702 -0.0733 " pathEditMode="relative" ptsTypes="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5.3654E-6 C 0.06562 -0.00277 0.13142 -0.00485 0.19705 0.00186 C 0.22413 0.01134 0.23593 0.01227 0.26857 0.01388 C 0.2783 0.01689 0.2875 0.02175 0.29705 0.02568 C 0.30642 0.02499 0.31597 0.02522 0.32517 0.02383 C 0.32951 0.02314 0.33732 0.01967 0.33732 0.01967 C 0.34236 0.01527 0.34427 0.00995 0.3493 0.00556 C 0.3526 -0.00092 0.35902 -0.00832 0.36111 -0.01595 C 0.36215 -0.01988 0.36337 -0.02381 0.36406 -0.02797 C 0.36475 -0.03006 0.3651 -0.03191 0.36562 -0.03399 C 0.36649 -0.03792 0.36753 -0.04185 0.36857 -0.04578 C 0.36962 -0.04971 0.3717 -0.05804 0.3717 -0.05804 C 0.37222 -0.14338 0.37205 -0.22872 0.37309 -0.31428 C 0.37326 -0.33348 0.40312 -0.33972 0.41337 -0.34412 C 0.41875 -0.34643 0.42986 -0.35013 0.42986 -0.35013 C 0.48298 -0.34874 0.50156 -0.35591 0.54027 -0.3381 C 0.55069 -0.32423 0.54514 -0.32747 0.55503 -0.32423 C 0.56059 -0.31313 0.56788 -0.30781 0.57604 -0.30041 C 0.58125 -0.29555 0.58472 -0.28931 0.5908 -0.2863 C 0.59531 -0.27797 0.60225 -0.27543 0.60729 -0.26849 C 0.61389 -0.25994 0.61927 -0.25115 0.62673 -0.24467 C 0.62951 -0.23773 0.63333 -0.22825 0.63732 -0.2227 C 0.63923 -0.21507 0.6434 -0.20859 0.64774 -0.20281 C 0.65139 -0.1894 0.65225 -0.17506 0.65798 -0.16304 C 0.66076 -0.15008 0.66232 -0.13667 0.66423 -0.12349 C 0.66371 -0.08764 0.66354 -0.0518 0.6625 -0.01595 C 0.66232 -0.01017 0.66024 0.00047 0.65798 0.00556 C 0.65538 0.01203 0.65104 0.01712 0.6493 0.02383 C 0.64583 0.03655 0.6408 0.04996 0.63576 0.06153 C 0.63402 0.06499 0.62916 0.07471 0.62673 0.07933 C 0.62587 0.08141 0.62378 0.08535 0.62378 0.08535 C 0.62066 0.09899 0.625 0.08326 0.61788 0.09737 C 0.61198 0.10894 0.62152 0.09853 0.61198 0.10732 C 0.60694 0.11703 0.6 0.12512 0.59409 0.13322 C 0.58212 0.14918 0.57378 0.16143 0.55677 0.16698 C 0.5533 0.16814 0.54982 0.17068 0.54618 0.17091 C 0.52934 0.17207 0.51215 0.17207 0.49531 0.17277 C 0.48889 0.17577 0.48281 0.17855 0.47604 0.18086 C 0.43698 0.17947 0.41389 0.18063 0.38055 0.16698 C 0.37552 0.16236 0.3717 0.16097 0.36562 0.15889 C 0.36111 0.15496 0.35868 0.14733 0.35364 0.14501 C 0.34757 0.14224 0.34514 0.13761 0.3401 0.13322 C 0.33889 0.13206 0.33715 0.13206 0.33559 0.13114 C 0.33055 0.12767 0.32795 0.12281 0.32378 0.11726 C 0.32118 0.11379 0.31753 0.1124 0.31493 0.10917 C 0.31059 0.10362 0.30573 0.09922 0.30121 0.09344 C 0.29878 0.0902 0.29409 0.0835 0.29409 0.0835 C 0.29132 0.07286 0.2934 0.07933 0.28663 0.06546 C 0.28559 0.06361 0.28559 0.06129 0.28507 0.05944 C 0.28055 0.04857 0.27569 0.03747 0.27014 0.02776 C 0.26771 0.01851 0.26597 0.00949 0.26423 5.3654E-6 C 0.2651 -0.03237 0.25625 -0.04995 0.27465 -0.06174 C 0.28107 -0.07053 0.2868 -0.07562 0.29531 -0.07955 C 0.3 -0.08163 0.30434 -0.08348 0.30885 -0.08556 C 0.31041 -0.08625 0.31319 -0.08764 0.31319 -0.08764 C 0.3283 -0.08625 0.34305 -0.08371 0.35816 -0.08371 " pathEditMode="relative" ptsTypes="fffffffffffffffffffffffffffffffffffffffffffffffffffffff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ame 24"/>
          <p:cNvSpPr/>
          <p:nvPr/>
        </p:nvSpPr>
        <p:spPr>
          <a:xfrm>
            <a:off x="2133600" y="56388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ame 16"/>
          <p:cNvSpPr/>
          <p:nvPr/>
        </p:nvSpPr>
        <p:spPr>
          <a:xfrm>
            <a:off x="2133600" y="39624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ame 15"/>
          <p:cNvSpPr/>
          <p:nvPr/>
        </p:nvSpPr>
        <p:spPr>
          <a:xfrm>
            <a:off x="2133600" y="22860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rame 14"/>
          <p:cNvSpPr/>
          <p:nvPr/>
        </p:nvSpPr>
        <p:spPr>
          <a:xfrm>
            <a:off x="2133600" y="6096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rame 26"/>
          <p:cNvSpPr/>
          <p:nvPr/>
        </p:nvSpPr>
        <p:spPr>
          <a:xfrm>
            <a:off x="2133600" y="-10668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ame 17"/>
          <p:cNvSpPr/>
          <p:nvPr/>
        </p:nvSpPr>
        <p:spPr>
          <a:xfrm>
            <a:off x="457200" y="-4572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rame 18"/>
          <p:cNvSpPr/>
          <p:nvPr/>
        </p:nvSpPr>
        <p:spPr>
          <a:xfrm>
            <a:off x="457200" y="12192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Frame 20"/>
          <p:cNvSpPr/>
          <p:nvPr/>
        </p:nvSpPr>
        <p:spPr>
          <a:xfrm>
            <a:off x="457200" y="28956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ame 23"/>
          <p:cNvSpPr/>
          <p:nvPr/>
        </p:nvSpPr>
        <p:spPr>
          <a:xfrm>
            <a:off x="457200" y="45720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Frame 19"/>
          <p:cNvSpPr/>
          <p:nvPr/>
        </p:nvSpPr>
        <p:spPr>
          <a:xfrm>
            <a:off x="457200" y="62484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Frame 27"/>
          <p:cNvSpPr/>
          <p:nvPr/>
        </p:nvSpPr>
        <p:spPr>
          <a:xfrm>
            <a:off x="-1219200" y="39624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ame 25"/>
          <p:cNvSpPr/>
          <p:nvPr/>
        </p:nvSpPr>
        <p:spPr>
          <a:xfrm>
            <a:off x="-1219200" y="56388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rame 22"/>
          <p:cNvSpPr/>
          <p:nvPr/>
        </p:nvSpPr>
        <p:spPr>
          <a:xfrm>
            <a:off x="-1219200" y="2286000"/>
            <a:ext cx="1600200" cy="1600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Frame 21"/>
          <p:cNvSpPr/>
          <p:nvPr/>
        </p:nvSpPr>
        <p:spPr>
          <a:xfrm>
            <a:off x="-1219200" y="609600"/>
            <a:ext cx="1600200" cy="1600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2"/>
          <a:srcRect t="76634"/>
          <a:stretch>
            <a:fillRect/>
          </a:stretch>
        </p:blipFill>
        <p:spPr>
          <a:xfrm>
            <a:off x="3810000" y="5105400"/>
            <a:ext cx="4942114" cy="1556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229600" cy="1554162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ench Script MT" pitchFamily="66" charset="0"/>
              </a:rPr>
              <a:t>Then he was put under the very last mattress and he was left there to wait.</a:t>
            </a:r>
            <a:endParaRPr lang="en-US" sz="4800" b="1" dirty="0">
              <a:latin typeface="French Script MT" pitchFamily="66" charset="0"/>
            </a:endParaRPr>
          </a:p>
        </p:txBody>
      </p:sp>
      <p:pic>
        <p:nvPicPr>
          <p:cNvPr id="10" name="Picture 2" descr="C:\Documents and Settings\JFOSSETT.AHS-L216-77082.003\Local Settings\Temporary Internet Files\Content.IE5\3J7FM7KR\MC90044173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876800" y="2362200"/>
            <a:ext cx="2743200" cy="2743200"/>
          </a:xfrm>
          <a:prstGeom prst="rect">
            <a:avLst/>
          </a:prstGeom>
          <a:noFill/>
        </p:spPr>
      </p:pic>
      <p:pic>
        <p:nvPicPr>
          <p:cNvPr id="11" name="Picture 4" descr="C:\Documents and Settings\JFOSSETT.AHS-L216-77082.003\Local Settings\Temporary Internet Files\Content.IE5\J0FTMB5O\MC900384342[1].wmf"/>
          <p:cNvPicPr>
            <a:picLocks noChangeAspect="1" noChangeArrowheads="1"/>
          </p:cNvPicPr>
          <p:nvPr/>
        </p:nvPicPr>
        <p:blipFill>
          <a:blip r:embed="rId4"/>
          <a:srcRect l="35426" t="52208" r="38471" b="12071"/>
          <a:stretch>
            <a:fillRect/>
          </a:stretch>
        </p:blipFill>
        <p:spPr bwMode="auto">
          <a:xfrm>
            <a:off x="5715000" y="3200400"/>
            <a:ext cx="1066800" cy="990600"/>
          </a:xfrm>
          <a:prstGeom prst="rect">
            <a:avLst/>
          </a:prstGeom>
          <a:noFill/>
        </p:spPr>
      </p:pic>
      <p:pic>
        <p:nvPicPr>
          <p:cNvPr id="7" name="Picture 6" descr="Picture1.jpg"/>
          <p:cNvPicPr>
            <a:picLocks noChangeAspect="1"/>
          </p:cNvPicPr>
          <p:nvPr/>
        </p:nvPicPr>
        <p:blipFill>
          <a:blip r:embed="rId2"/>
          <a:srcRect b="23366"/>
          <a:stretch>
            <a:fillRect/>
          </a:stretch>
        </p:blipFill>
        <p:spPr>
          <a:xfrm>
            <a:off x="3810000" y="0"/>
            <a:ext cx="4942114" cy="5105400"/>
          </a:xfrm>
          <a:prstGeom prst="rect">
            <a:avLst/>
          </a:prstGeom>
        </p:spPr>
      </p:pic>
      <p:sp>
        <p:nvSpPr>
          <p:cNvPr id="8" name="Right Triangle 7"/>
          <p:cNvSpPr/>
          <p:nvPr/>
        </p:nvSpPr>
        <p:spPr>
          <a:xfrm>
            <a:off x="0" y="586740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/>
          <p:cNvSpPr/>
          <p:nvPr/>
        </p:nvSpPr>
        <p:spPr>
          <a:xfrm rot="5400000">
            <a:off x="0" y="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Triangle 12"/>
          <p:cNvSpPr/>
          <p:nvPr/>
        </p:nvSpPr>
        <p:spPr>
          <a:xfrm rot="10800000">
            <a:off x="8153400" y="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 rot="16200000">
            <a:off x="8153400" y="586740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4.16281E-6 C 0.00676 -0.00277 0.00746 -0.00763 0.01197 -0.01387 C 0.01371 -0.01619 0.01614 -0.01757 0.01787 -0.01989 C 0.02013 -0.02289 0.02169 -0.02682 0.02395 -0.02983 C 0.02551 -0.03631 0.02829 -0.04116 0.02985 -0.04764 C 0.02933 -0.06128 0.02898 -0.08071 0.0269 -0.09528 C 0.02569 -0.10407 0.02135 -0.11078 0.01944 -0.1191 C 0.01735 -0.12835 0.01197 -0.14801 0.00607 -0.1531 C 0.00051 -0.15795 -0.00626 -0.16651 -0.01199 -0.1709 C -0.01702 -0.17484 -0.02431 -0.17599 -0.02987 -0.17877 C -0.04341 -0.18571 -0.05661 -0.19403 -0.07015 -0.20097 C -0.08161 -0.20652 -0.09428 -0.20791 -0.10591 -0.21276 C -0.13299 -0.22433 -0.16147 -0.23358 -0.18959 -0.23843 C -0.20904 -0.23682 -0.22692 -0.23751 -0.2448 -0.22872 C -0.2547 -0.2234 -0.26008 -0.21091 -0.27015 -0.20675 C -0.28421 -0.18802 -0.2948 -0.18177 -0.30001 -0.15495 C -0.29879 -0.14593 -0.2974 -0.13136 -0.29393 -0.12326 C -0.29289 -0.12095 -0.29081 -0.11956 -0.28959 -0.11725 C -0.28334 -0.10638 -0.28404 -0.10361 -0.27466 -0.09921 C -0.2514 -0.10707 -0.24411 -0.13853 -0.23126 -0.16096 C -0.22761 -0.18732 -0.22605 -0.21276 -0.23438 -0.23843 C -0.23508 -0.24028 -0.23473 -0.24306 -0.23577 -0.24445 C -0.24289 -0.25624 -0.26268 -0.26757 -0.2731 -0.27243 C -0.29775 -0.2833 -0.26077 -0.2685 -0.28959 -0.28214 C -0.30886 -0.29139 -0.329 -0.29949 -0.34931 -0.30203 C -0.40296 -0.32123 -0.51043 -0.30966 -0.53577 -0.31013 C -0.56077 -0.3129 -0.58664 -0.31938 -0.61043 -0.33002 C -0.62536 -0.33672 -0.6389 -0.34875 -0.65365 -0.35592 C -0.66633 -0.37211 -0.68352 -0.38598 -0.70001 -0.39361 C -0.7106 -0.40448 -0.7264 -0.41304 -0.73872 -0.4216 C -0.74272 -0.42946 -0.74879 -0.43177 -0.75522 -0.43732 C -0.76043 -0.44195 -0.76581 -0.44866 -0.77136 -0.4512 C -0.77553 -0.45467 -0.77796 -0.45976 -0.78213 -0.46323 C -0.78855 -0.46878 -0.78716 -0.46508 -0.79254 -0.47109 C -0.79793 -0.47687 -0.80313 -0.48404 -0.80886 -0.48913 C -0.81615 -0.4956 -0.81338 -0.49028 -0.81945 -0.49699 C -0.83091 -0.50971 -0.81702 -0.49722 -0.82831 -0.50694 C -0.83456 -0.51942 -0.84428 -0.53214 -0.85365 -0.5407 C -0.85539 -0.54417 -0.85799 -0.54695 -0.85973 -0.55065 C -0.8606 -0.5525 -0.86008 -0.55504 -0.86112 -0.55666 C -0.86268 -0.5592 -0.86529 -0.56036 -0.8672 -0.56267 C -0.8764 -0.57354 -0.88421 -0.58487 -0.89098 -0.59829 C -0.89202 -0.6006 -0.89688 -0.60546 -0.89706 -0.60823 C -0.89793 -0.62419 -0.89706 -0.64015 -0.89706 -0.6561 " pathEditMode="relative" ptsTypes="fffffffffffffffffffffffffffffffffffffffffffA">
                                      <p:cBhvr>
                                        <p:cTn id="6" dur="2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rame 167"/>
          <p:cNvSpPr/>
          <p:nvPr/>
        </p:nvSpPr>
        <p:spPr>
          <a:xfrm>
            <a:off x="74676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6" name="Frame 175"/>
          <p:cNvSpPr/>
          <p:nvPr/>
        </p:nvSpPr>
        <p:spPr>
          <a:xfrm>
            <a:off x="8458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8" name="Frame 177"/>
          <p:cNvSpPr/>
          <p:nvPr/>
        </p:nvSpPr>
        <p:spPr>
          <a:xfrm>
            <a:off x="8458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3" name="Frame 182"/>
          <p:cNvSpPr/>
          <p:nvPr/>
        </p:nvSpPr>
        <p:spPr>
          <a:xfrm>
            <a:off x="6553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4" name="Frame 183"/>
          <p:cNvSpPr/>
          <p:nvPr/>
        </p:nvSpPr>
        <p:spPr>
          <a:xfrm>
            <a:off x="74676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5" name="Frame 174"/>
          <p:cNvSpPr/>
          <p:nvPr/>
        </p:nvSpPr>
        <p:spPr>
          <a:xfrm>
            <a:off x="56388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2" name="Frame 171"/>
          <p:cNvSpPr/>
          <p:nvPr/>
        </p:nvSpPr>
        <p:spPr>
          <a:xfrm>
            <a:off x="47244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Frame 164"/>
          <p:cNvSpPr/>
          <p:nvPr/>
        </p:nvSpPr>
        <p:spPr>
          <a:xfrm>
            <a:off x="47244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6" name="Frame 165"/>
          <p:cNvSpPr/>
          <p:nvPr/>
        </p:nvSpPr>
        <p:spPr>
          <a:xfrm>
            <a:off x="47244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ame 161"/>
          <p:cNvSpPr/>
          <p:nvPr/>
        </p:nvSpPr>
        <p:spPr>
          <a:xfrm>
            <a:off x="47244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Frame 163"/>
          <p:cNvSpPr/>
          <p:nvPr/>
        </p:nvSpPr>
        <p:spPr>
          <a:xfrm>
            <a:off x="47244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4" name="Frame 153"/>
          <p:cNvSpPr/>
          <p:nvPr/>
        </p:nvSpPr>
        <p:spPr>
          <a:xfrm>
            <a:off x="19812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0" name="Frame 159"/>
          <p:cNvSpPr/>
          <p:nvPr/>
        </p:nvSpPr>
        <p:spPr>
          <a:xfrm>
            <a:off x="28956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Frame 160"/>
          <p:cNvSpPr/>
          <p:nvPr/>
        </p:nvSpPr>
        <p:spPr>
          <a:xfrm>
            <a:off x="38100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7" name="Frame 166"/>
          <p:cNvSpPr/>
          <p:nvPr/>
        </p:nvSpPr>
        <p:spPr>
          <a:xfrm>
            <a:off x="8458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Frame 162"/>
          <p:cNvSpPr/>
          <p:nvPr/>
        </p:nvSpPr>
        <p:spPr>
          <a:xfrm>
            <a:off x="2895600" y="3429000"/>
            <a:ext cx="838200" cy="8382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8" name="Frame 157"/>
          <p:cNvSpPr/>
          <p:nvPr/>
        </p:nvSpPr>
        <p:spPr>
          <a:xfrm>
            <a:off x="1981200" y="3733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Frame 156"/>
          <p:cNvSpPr/>
          <p:nvPr/>
        </p:nvSpPr>
        <p:spPr>
          <a:xfrm>
            <a:off x="1981200" y="2819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6" name="Frame 155"/>
          <p:cNvSpPr/>
          <p:nvPr/>
        </p:nvSpPr>
        <p:spPr>
          <a:xfrm>
            <a:off x="1981200" y="19050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5" name="Frame 154"/>
          <p:cNvSpPr/>
          <p:nvPr/>
        </p:nvSpPr>
        <p:spPr>
          <a:xfrm>
            <a:off x="1981200" y="990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3" name="Frame 152"/>
          <p:cNvSpPr/>
          <p:nvPr/>
        </p:nvSpPr>
        <p:spPr>
          <a:xfrm>
            <a:off x="1524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8" name="Frame 147"/>
          <p:cNvSpPr/>
          <p:nvPr/>
        </p:nvSpPr>
        <p:spPr>
          <a:xfrm>
            <a:off x="10668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9" name="Frame 148"/>
          <p:cNvSpPr/>
          <p:nvPr/>
        </p:nvSpPr>
        <p:spPr>
          <a:xfrm>
            <a:off x="152400" y="3733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1" name="Picture 7" descr="C:\Documents and Settings\JFOSSETT.AHS-L216-77082.003\Local Settings\Temporary Internet Files\Content.IE5\ESAWWJTT\MP90044859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38600"/>
            <a:ext cx="9144000" cy="2809411"/>
          </a:xfrm>
          <a:prstGeom prst="rect">
            <a:avLst/>
          </a:prstGeom>
          <a:noFill/>
        </p:spPr>
      </p:pic>
      <p:pic>
        <p:nvPicPr>
          <p:cNvPr id="4" name="Picture 4" descr="http://www.thelamberts.com/webkinz_blog/wp-content/uploads/2009/11/PrincessPeaB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81000"/>
            <a:ext cx="2743200" cy="369788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95800"/>
            <a:ext cx="8229600" cy="20574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ench Script MT" pitchFamily="66" charset="0"/>
              </a:rPr>
              <a:t>Suddenly he heard a noise. </a:t>
            </a:r>
            <a:r>
              <a:rPr lang="en-US" sz="4800" b="1" dirty="0" smtClean="0">
                <a:latin typeface="French Script MT" pitchFamily="66" charset="0"/>
              </a:rPr>
              <a:t>A Princess </a:t>
            </a:r>
            <a:r>
              <a:rPr lang="en-US" sz="4800" b="1" dirty="0" smtClean="0">
                <a:latin typeface="French Script MT" pitchFamily="66" charset="0"/>
              </a:rPr>
              <a:t>had walked into the room and started climbing up the tall ladder to the top of the heap of mattresses.</a:t>
            </a:r>
            <a:endParaRPr lang="en-US" sz="4800" b="1" dirty="0">
              <a:latin typeface="French Script MT" pitchFamily="66" charset="0"/>
            </a:endParaRPr>
          </a:p>
        </p:txBody>
      </p:sp>
      <p:grpSp>
        <p:nvGrpSpPr>
          <p:cNvPr id="71" name="Group 4"/>
          <p:cNvGrpSpPr>
            <a:grpSpLocks noChangeAspect="1"/>
          </p:cNvGrpSpPr>
          <p:nvPr/>
        </p:nvGrpSpPr>
        <p:grpSpPr bwMode="auto">
          <a:xfrm rot="439048">
            <a:off x="3907307" y="2352270"/>
            <a:ext cx="1143000" cy="1601064"/>
            <a:chOff x="3790" y="2400"/>
            <a:chExt cx="1058" cy="1710"/>
          </a:xfrm>
          <a:scene3d>
            <a:camera prst="orthographicFront">
              <a:rot lat="0" lon="10800000" rev="0"/>
            </a:camera>
            <a:lightRig rig="threePt" dir="t"/>
          </a:scene3d>
        </p:grpSpPr>
        <p:sp>
          <p:nvSpPr>
            <p:cNvPr id="7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790" y="2400"/>
              <a:ext cx="1058" cy="1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"/>
            <p:cNvSpPr>
              <a:spLocks/>
            </p:cNvSpPr>
            <p:nvPr/>
          </p:nvSpPr>
          <p:spPr bwMode="auto">
            <a:xfrm>
              <a:off x="4632" y="3258"/>
              <a:ext cx="59" cy="124"/>
            </a:xfrm>
            <a:custGeom>
              <a:avLst/>
              <a:gdLst/>
              <a:ahLst/>
              <a:cxnLst>
                <a:cxn ang="0">
                  <a:pos x="56" y="3"/>
                </a:cxn>
                <a:cxn ang="0">
                  <a:pos x="56" y="3"/>
                </a:cxn>
                <a:cxn ang="0">
                  <a:pos x="59" y="50"/>
                </a:cxn>
                <a:cxn ang="0">
                  <a:pos x="59" y="50"/>
                </a:cxn>
                <a:cxn ang="0">
                  <a:pos x="44" y="83"/>
                </a:cxn>
                <a:cxn ang="0">
                  <a:pos x="32" y="109"/>
                </a:cxn>
                <a:cxn ang="0">
                  <a:pos x="32" y="109"/>
                </a:cxn>
                <a:cxn ang="0">
                  <a:pos x="17" y="118"/>
                </a:cxn>
                <a:cxn ang="0">
                  <a:pos x="6" y="124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0" y="83"/>
                </a:cxn>
                <a:cxn ang="0">
                  <a:pos x="3" y="35"/>
                </a:cxn>
                <a:cxn ang="0">
                  <a:pos x="3" y="35"/>
                </a:cxn>
                <a:cxn ang="0">
                  <a:pos x="12" y="24"/>
                </a:cxn>
                <a:cxn ang="0">
                  <a:pos x="26" y="12"/>
                </a:cxn>
                <a:cxn ang="0">
                  <a:pos x="44" y="3"/>
                </a:cxn>
                <a:cxn ang="0">
                  <a:pos x="50" y="0"/>
                </a:cxn>
                <a:cxn ang="0">
                  <a:pos x="56" y="3"/>
                </a:cxn>
                <a:cxn ang="0">
                  <a:pos x="56" y="3"/>
                </a:cxn>
              </a:cxnLst>
              <a:rect l="0" t="0" r="r" b="b"/>
              <a:pathLst>
                <a:path w="59" h="124">
                  <a:moveTo>
                    <a:pt x="56" y="3"/>
                  </a:moveTo>
                  <a:lnTo>
                    <a:pt x="56" y="3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44" y="83"/>
                  </a:lnTo>
                  <a:lnTo>
                    <a:pt x="32" y="109"/>
                  </a:lnTo>
                  <a:lnTo>
                    <a:pt x="32" y="109"/>
                  </a:lnTo>
                  <a:lnTo>
                    <a:pt x="17" y="118"/>
                  </a:lnTo>
                  <a:lnTo>
                    <a:pt x="6" y="124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83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12" y="24"/>
                  </a:lnTo>
                  <a:lnTo>
                    <a:pt x="26" y="12"/>
                  </a:lnTo>
                  <a:lnTo>
                    <a:pt x="44" y="3"/>
                  </a:lnTo>
                  <a:lnTo>
                    <a:pt x="50" y="0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4566" y="3220"/>
              <a:ext cx="155" cy="88"/>
            </a:xfrm>
            <a:custGeom>
              <a:avLst/>
              <a:gdLst/>
              <a:ahLst/>
              <a:cxnLst>
                <a:cxn ang="0">
                  <a:pos x="149" y="6"/>
                </a:cxn>
                <a:cxn ang="0">
                  <a:pos x="149" y="6"/>
                </a:cxn>
                <a:cxn ang="0">
                  <a:pos x="152" y="17"/>
                </a:cxn>
                <a:cxn ang="0">
                  <a:pos x="152" y="29"/>
                </a:cxn>
                <a:cxn ang="0">
                  <a:pos x="152" y="29"/>
                </a:cxn>
                <a:cxn ang="0">
                  <a:pos x="155" y="47"/>
                </a:cxn>
                <a:cxn ang="0">
                  <a:pos x="155" y="47"/>
                </a:cxn>
                <a:cxn ang="0">
                  <a:pos x="155" y="50"/>
                </a:cxn>
                <a:cxn ang="0">
                  <a:pos x="152" y="53"/>
                </a:cxn>
                <a:cxn ang="0">
                  <a:pos x="146" y="59"/>
                </a:cxn>
                <a:cxn ang="0">
                  <a:pos x="137" y="59"/>
                </a:cxn>
                <a:cxn ang="0">
                  <a:pos x="131" y="56"/>
                </a:cxn>
                <a:cxn ang="0">
                  <a:pos x="128" y="53"/>
                </a:cxn>
                <a:cxn ang="0">
                  <a:pos x="128" y="53"/>
                </a:cxn>
                <a:cxn ang="0">
                  <a:pos x="128" y="62"/>
                </a:cxn>
                <a:cxn ang="0">
                  <a:pos x="122" y="70"/>
                </a:cxn>
                <a:cxn ang="0">
                  <a:pos x="122" y="70"/>
                </a:cxn>
                <a:cxn ang="0">
                  <a:pos x="116" y="70"/>
                </a:cxn>
                <a:cxn ang="0">
                  <a:pos x="110" y="73"/>
                </a:cxn>
                <a:cxn ang="0">
                  <a:pos x="110" y="73"/>
                </a:cxn>
                <a:cxn ang="0">
                  <a:pos x="104" y="70"/>
                </a:cxn>
                <a:cxn ang="0">
                  <a:pos x="101" y="67"/>
                </a:cxn>
                <a:cxn ang="0">
                  <a:pos x="101" y="67"/>
                </a:cxn>
                <a:cxn ang="0">
                  <a:pos x="98" y="73"/>
                </a:cxn>
                <a:cxn ang="0">
                  <a:pos x="89" y="76"/>
                </a:cxn>
                <a:cxn ang="0">
                  <a:pos x="78" y="82"/>
                </a:cxn>
                <a:cxn ang="0">
                  <a:pos x="78" y="82"/>
                </a:cxn>
                <a:cxn ang="0">
                  <a:pos x="69" y="82"/>
                </a:cxn>
                <a:cxn ang="0">
                  <a:pos x="60" y="79"/>
                </a:cxn>
                <a:cxn ang="0">
                  <a:pos x="60" y="79"/>
                </a:cxn>
                <a:cxn ang="0">
                  <a:pos x="54" y="76"/>
                </a:cxn>
                <a:cxn ang="0">
                  <a:pos x="48" y="73"/>
                </a:cxn>
                <a:cxn ang="0">
                  <a:pos x="48" y="73"/>
                </a:cxn>
                <a:cxn ang="0">
                  <a:pos x="48" y="79"/>
                </a:cxn>
                <a:cxn ang="0">
                  <a:pos x="42" y="82"/>
                </a:cxn>
                <a:cxn ang="0">
                  <a:pos x="33" y="88"/>
                </a:cxn>
                <a:cxn ang="0">
                  <a:pos x="21" y="88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3" y="79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6" y="41"/>
                </a:cxn>
                <a:cxn ang="0">
                  <a:pos x="6" y="41"/>
                </a:cxn>
                <a:cxn ang="0">
                  <a:pos x="6" y="38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12" y="32"/>
                </a:cxn>
                <a:cxn ang="0">
                  <a:pos x="18" y="35"/>
                </a:cxn>
                <a:cxn ang="0">
                  <a:pos x="18" y="35"/>
                </a:cxn>
                <a:cxn ang="0">
                  <a:pos x="36" y="32"/>
                </a:cxn>
                <a:cxn ang="0">
                  <a:pos x="54" y="29"/>
                </a:cxn>
                <a:cxn ang="0">
                  <a:pos x="54" y="29"/>
                </a:cxn>
                <a:cxn ang="0">
                  <a:pos x="80" y="23"/>
                </a:cxn>
                <a:cxn ang="0">
                  <a:pos x="80" y="23"/>
                </a:cxn>
                <a:cxn ang="0">
                  <a:pos x="104" y="17"/>
                </a:cxn>
                <a:cxn ang="0">
                  <a:pos x="104" y="17"/>
                </a:cxn>
                <a:cxn ang="0">
                  <a:pos x="125" y="8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6"/>
                </a:cxn>
              </a:cxnLst>
              <a:rect l="0" t="0" r="r" b="b"/>
              <a:pathLst>
                <a:path w="155" h="88">
                  <a:moveTo>
                    <a:pt x="149" y="6"/>
                  </a:moveTo>
                  <a:lnTo>
                    <a:pt x="149" y="6"/>
                  </a:lnTo>
                  <a:lnTo>
                    <a:pt x="152" y="17"/>
                  </a:lnTo>
                  <a:lnTo>
                    <a:pt x="152" y="29"/>
                  </a:lnTo>
                  <a:lnTo>
                    <a:pt x="152" y="29"/>
                  </a:lnTo>
                  <a:lnTo>
                    <a:pt x="155" y="47"/>
                  </a:lnTo>
                  <a:lnTo>
                    <a:pt x="155" y="47"/>
                  </a:lnTo>
                  <a:lnTo>
                    <a:pt x="155" y="50"/>
                  </a:lnTo>
                  <a:lnTo>
                    <a:pt x="152" y="53"/>
                  </a:lnTo>
                  <a:lnTo>
                    <a:pt x="146" y="59"/>
                  </a:lnTo>
                  <a:lnTo>
                    <a:pt x="137" y="59"/>
                  </a:lnTo>
                  <a:lnTo>
                    <a:pt x="131" y="56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62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6" y="70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04" y="70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98" y="73"/>
                  </a:lnTo>
                  <a:lnTo>
                    <a:pt x="89" y="76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69" y="82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54" y="76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8" y="79"/>
                  </a:lnTo>
                  <a:lnTo>
                    <a:pt x="42" y="82"/>
                  </a:lnTo>
                  <a:lnTo>
                    <a:pt x="33" y="88"/>
                  </a:lnTo>
                  <a:lnTo>
                    <a:pt x="21" y="88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3" y="79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12" y="32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36" y="32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80" y="23"/>
                  </a:lnTo>
                  <a:lnTo>
                    <a:pt x="80" y="23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25" y="8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6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"/>
            <p:cNvSpPr>
              <a:spLocks/>
            </p:cNvSpPr>
            <p:nvPr/>
          </p:nvSpPr>
          <p:spPr bwMode="auto">
            <a:xfrm>
              <a:off x="4501" y="2795"/>
              <a:ext cx="225" cy="537"/>
            </a:xfrm>
            <a:custGeom>
              <a:avLst/>
              <a:gdLst/>
              <a:ahLst/>
              <a:cxnLst>
                <a:cxn ang="0">
                  <a:pos x="131" y="33"/>
                </a:cxn>
                <a:cxn ang="0">
                  <a:pos x="131" y="33"/>
                </a:cxn>
                <a:cxn ang="0">
                  <a:pos x="131" y="53"/>
                </a:cxn>
                <a:cxn ang="0">
                  <a:pos x="134" y="106"/>
                </a:cxn>
                <a:cxn ang="0">
                  <a:pos x="137" y="142"/>
                </a:cxn>
                <a:cxn ang="0">
                  <a:pos x="143" y="174"/>
                </a:cxn>
                <a:cxn ang="0">
                  <a:pos x="151" y="209"/>
                </a:cxn>
                <a:cxn ang="0">
                  <a:pos x="163" y="242"/>
                </a:cxn>
                <a:cxn ang="0">
                  <a:pos x="163" y="242"/>
                </a:cxn>
                <a:cxn ang="0">
                  <a:pos x="190" y="307"/>
                </a:cxn>
                <a:cxn ang="0">
                  <a:pos x="208" y="369"/>
                </a:cxn>
                <a:cxn ang="0">
                  <a:pos x="220" y="419"/>
                </a:cxn>
                <a:cxn ang="0">
                  <a:pos x="225" y="445"/>
                </a:cxn>
                <a:cxn ang="0">
                  <a:pos x="225" y="445"/>
                </a:cxn>
                <a:cxn ang="0">
                  <a:pos x="208" y="460"/>
                </a:cxn>
                <a:cxn ang="0">
                  <a:pos x="160" y="492"/>
                </a:cxn>
                <a:cxn ang="0">
                  <a:pos x="128" y="510"/>
                </a:cxn>
                <a:cxn ang="0">
                  <a:pos x="98" y="525"/>
                </a:cxn>
                <a:cxn ang="0">
                  <a:pos x="65" y="534"/>
                </a:cxn>
                <a:cxn ang="0">
                  <a:pos x="51" y="537"/>
                </a:cxn>
                <a:cxn ang="0">
                  <a:pos x="36" y="537"/>
                </a:cxn>
                <a:cxn ang="0">
                  <a:pos x="36" y="537"/>
                </a:cxn>
                <a:cxn ang="0">
                  <a:pos x="27" y="537"/>
                </a:cxn>
                <a:cxn ang="0">
                  <a:pos x="21" y="534"/>
                </a:cxn>
                <a:cxn ang="0">
                  <a:pos x="12" y="519"/>
                </a:cxn>
                <a:cxn ang="0">
                  <a:pos x="6" y="501"/>
                </a:cxn>
                <a:cxn ang="0">
                  <a:pos x="3" y="478"/>
                </a:cxn>
                <a:cxn ang="0">
                  <a:pos x="0" y="451"/>
                </a:cxn>
                <a:cxn ang="0">
                  <a:pos x="3" y="419"/>
                </a:cxn>
                <a:cxn ang="0">
                  <a:pos x="9" y="351"/>
                </a:cxn>
                <a:cxn ang="0">
                  <a:pos x="18" y="277"/>
                </a:cxn>
                <a:cxn ang="0">
                  <a:pos x="30" y="212"/>
                </a:cxn>
                <a:cxn ang="0">
                  <a:pos x="48" y="124"/>
                </a:cxn>
                <a:cxn ang="0">
                  <a:pos x="48" y="124"/>
                </a:cxn>
                <a:cxn ang="0">
                  <a:pos x="51" y="74"/>
                </a:cxn>
                <a:cxn ang="0">
                  <a:pos x="54" y="47"/>
                </a:cxn>
                <a:cxn ang="0">
                  <a:pos x="60" y="24"/>
                </a:cxn>
                <a:cxn ang="0">
                  <a:pos x="62" y="15"/>
                </a:cxn>
                <a:cxn ang="0">
                  <a:pos x="68" y="6"/>
                </a:cxn>
                <a:cxn ang="0">
                  <a:pos x="74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9"/>
                </a:cxn>
                <a:cxn ang="0">
                  <a:pos x="116" y="18"/>
                </a:cxn>
                <a:cxn ang="0">
                  <a:pos x="131" y="33"/>
                </a:cxn>
                <a:cxn ang="0">
                  <a:pos x="131" y="33"/>
                </a:cxn>
              </a:cxnLst>
              <a:rect l="0" t="0" r="r" b="b"/>
              <a:pathLst>
                <a:path w="225" h="537">
                  <a:moveTo>
                    <a:pt x="131" y="33"/>
                  </a:moveTo>
                  <a:lnTo>
                    <a:pt x="131" y="33"/>
                  </a:lnTo>
                  <a:lnTo>
                    <a:pt x="131" y="53"/>
                  </a:lnTo>
                  <a:lnTo>
                    <a:pt x="134" y="106"/>
                  </a:lnTo>
                  <a:lnTo>
                    <a:pt x="137" y="142"/>
                  </a:lnTo>
                  <a:lnTo>
                    <a:pt x="143" y="174"/>
                  </a:lnTo>
                  <a:lnTo>
                    <a:pt x="151" y="209"/>
                  </a:lnTo>
                  <a:lnTo>
                    <a:pt x="163" y="242"/>
                  </a:lnTo>
                  <a:lnTo>
                    <a:pt x="163" y="242"/>
                  </a:lnTo>
                  <a:lnTo>
                    <a:pt x="190" y="307"/>
                  </a:lnTo>
                  <a:lnTo>
                    <a:pt x="208" y="369"/>
                  </a:lnTo>
                  <a:lnTo>
                    <a:pt x="220" y="419"/>
                  </a:lnTo>
                  <a:lnTo>
                    <a:pt x="225" y="445"/>
                  </a:lnTo>
                  <a:lnTo>
                    <a:pt x="225" y="445"/>
                  </a:lnTo>
                  <a:lnTo>
                    <a:pt x="208" y="460"/>
                  </a:lnTo>
                  <a:lnTo>
                    <a:pt x="160" y="492"/>
                  </a:lnTo>
                  <a:lnTo>
                    <a:pt x="128" y="510"/>
                  </a:lnTo>
                  <a:lnTo>
                    <a:pt x="98" y="525"/>
                  </a:lnTo>
                  <a:lnTo>
                    <a:pt x="65" y="534"/>
                  </a:lnTo>
                  <a:lnTo>
                    <a:pt x="51" y="537"/>
                  </a:lnTo>
                  <a:lnTo>
                    <a:pt x="36" y="537"/>
                  </a:lnTo>
                  <a:lnTo>
                    <a:pt x="36" y="537"/>
                  </a:lnTo>
                  <a:lnTo>
                    <a:pt x="27" y="537"/>
                  </a:lnTo>
                  <a:lnTo>
                    <a:pt x="21" y="534"/>
                  </a:lnTo>
                  <a:lnTo>
                    <a:pt x="12" y="519"/>
                  </a:lnTo>
                  <a:lnTo>
                    <a:pt x="6" y="501"/>
                  </a:lnTo>
                  <a:lnTo>
                    <a:pt x="3" y="478"/>
                  </a:lnTo>
                  <a:lnTo>
                    <a:pt x="0" y="451"/>
                  </a:lnTo>
                  <a:lnTo>
                    <a:pt x="3" y="419"/>
                  </a:lnTo>
                  <a:lnTo>
                    <a:pt x="9" y="351"/>
                  </a:lnTo>
                  <a:lnTo>
                    <a:pt x="18" y="277"/>
                  </a:lnTo>
                  <a:lnTo>
                    <a:pt x="30" y="212"/>
                  </a:lnTo>
                  <a:lnTo>
                    <a:pt x="48" y="124"/>
                  </a:lnTo>
                  <a:lnTo>
                    <a:pt x="48" y="124"/>
                  </a:lnTo>
                  <a:lnTo>
                    <a:pt x="51" y="74"/>
                  </a:lnTo>
                  <a:lnTo>
                    <a:pt x="54" y="47"/>
                  </a:lnTo>
                  <a:lnTo>
                    <a:pt x="60" y="24"/>
                  </a:lnTo>
                  <a:lnTo>
                    <a:pt x="62" y="15"/>
                  </a:lnTo>
                  <a:lnTo>
                    <a:pt x="68" y="6"/>
                  </a:lnTo>
                  <a:lnTo>
                    <a:pt x="74" y="3"/>
                  </a:lnTo>
                  <a:lnTo>
                    <a:pt x="83" y="0"/>
                  </a:lnTo>
                  <a:lnTo>
                    <a:pt x="92" y="3"/>
                  </a:lnTo>
                  <a:lnTo>
                    <a:pt x="104" y="9"/>
                  </a:lnTo>
                  <a:lnTo>
                    <a:pt x="116" y="18"/>
                  </a:lnTo>
                  <a:lnTo>
                    <a:pt x="131" y="33"/>
                  </a:lnTo>
                  <a:lnTo>
                    <a:pt x="131" y="33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4273" y="3411"/>
              <a:ext cx="569" cy="625"/>
            </a:xfrm>
            <a:custGeom>
              <a:avLst/>
              <a:gdLst/>
              <a:ahLst/>
              <a:cxnLst>
                <a:cxn ang="0">
                  <a:pos x="385" y="47"/>
                </a:cxn>
                <a:cxn ang="0">
                  <a:pos x="385" y="47"/>
                </a:cxn>
                <a:cxn ang="0">
                  <a:pos x="388" y="77"/>
                </a:cxn>
                <a:cxn ang="0">
                  <a:pos x="400" y="151"/>
                </a:cxn>
                <a:cxn ang="0">
                  <a:pos x="409" y="195"/>
                </a:cxn>
                <a:cxn ang="0">
                  <a:pos x="421" y="236"/>
                </a:cxn>
                <a:cxn ang="0">
                  <a:pos x="436" y="277"/>
                </a:cxn>
                <a:cxn ang="0">
                  <a:pos x="445" y="295"/>
                </a:cxn>
                <a:cxn ang="0">
                  <a:pos x="453" y="310"/>
                </a:cxn>
                <a:cxn ang="0">
                  <a:pos x="453" y="310"/>
                </a:cxn>
                <a:cxn ang="0">
                  <a:pos x="474" y="339"/>
                </a:cxn>
                <a:cxn ang="0">
                  <a:pos x="495" y="375"/>
                </a:cxn>
                <a:cxn ang="0">
                  <a:pos x="534" y="443"/>
                </a:cxn>
                <a:cxn ang="0">
                  <a:pos x="569" y="516"/>
                </a:cxn>
                <a:cxn ang="0">
                  <a:pos x="569" y="516"/>
                </a:cxn>
                <a:cxn ang="0">
                  <a:pos x="545" y="504"/>
                </a:cxn>
                <a:cxn ang="0">
                  <a:pos x="519" y="499"/>
                </a:cxn>
                <a:cxn ang="0">
                  <a:pos x="483" y="490"/>
                </a:cxn>
                <a:cxn ang="0">
                  <a:pos x="462" y="490"/>
                </a:cxn>
                <a:cxn ang="0">
                  <a:pos x="439" y="490"/>
                </a:cxn>
                <a:cxn ang="0">
                  <a:pos x="412" y="493"/>
                </a:cxn>
                <a:cxn ang="0">
                  <a:pos x="385" y="499"/>
                </a:cxn>
                <a:cxn ang="0">
                  <a:pos x="359" y="507"/>
                </a:cxn>
                <a:cxn ang="0">
                  <a:pos x="329" y="522"/>
                </a:cxn>
                <a:cxn ang="0">
                  <a:pos x="299" y="537"/>
                </a:cxn>
                <a:cxn ang="0">
                  <a:pos x="270" y="557"/>
                </a:cxn>
                <a:cxn ang="0">
                  <a:pos x="270" y="557"/>
                </a:cxn>
                <a:cxn ang="0">
                  <a:pos x="234" y="581"/>
                </a:cxn>
                <a:cxn ang="0">
                  <a:pos x="202" y="599"/>
                </a:cxn>
                <a:cxn ang="0">
                  <a:pos x="172" y="611"/>
                </a:cxn>
                <a:cxn ang="0">
                  <a:pos x="142" y="619"/>
                </a:cxn>
                <a:cxn ang="0">
                  <a:pos x="116" y="625"/>
                </a:cxn>
                <a:cxn ang="0">
                  <a:pos x="92" y="625"/>
                </a:cxn>
                <a:cxn ang="0">
                  <a:pos x="68" y="622"/>
                </a:cxn>
                <a:cxn ang="0">
                  <a:pos x="50" y="616"/>
                </a:cxn>
                <a:cxn ang="0">
                  <a:pos x="33" y="608"/>
                </a:cxn>
                <a:cxn ang="0">
                  <a:pos x="18" y="596"/>
                </a:cxn>
                <a:cxn ang="0">
                  <a:pos x="9" y="584"/>
                </a:cxn>
                <a:cxn ang="0">
                  <a:pos x="3" y="569"/>
                </a:cxn>
                <a:cxn ang="0">
                  <a:pos x="0" y="552"/>
                </a:cxn>
                <a:cxn ang="0">
                  <a:pos x="0" y="534"/>
                </a:cxn>
                <a:cxn ang="0">
                  <a:pos x="6" y="516"/>
                </a:cxn>
                <a:cxn ang="0">
                  <a:pos x="15" y="496"/>
                </a:cxn>
                <a:cxn ang="0">
                  <a:pos x="15" y="496"/>
                </a:cxn>
                <a:cxn ang="0">
                  <a:pos x="92" y="357"/>
                </a:cxn>
                <a:cxn ang="0">
                  <a:pos x="151" y="257"/>
                </a:cxn>
                <a:cxn ang="0">
                  <a:pos x="213" y="157"/>
                </a:cxn>
                <a:cxn ang="0">
                  <a:pos x="243" y="109"/>
                </a:cxn>
                <a:cxn ang="0">
                  <a:pos x="273" y="71"/>
                </a:cxn>
                <a:cxn ang="0">
                  <a:pos x="299" y="39"/>
                </a:cxn>
                <a:cxn ang="0">
                  <a:pos x="326" y="12"/>
                </a:cxn>
                <a:cxn ang="0">
                  <a:pos x="338" y="6"/>
                </a:cxn>
                <a:cxn ang="0">
                  <a:pos x="347" y="0"/>
                </a:cxn>
                <a:cxn ang="0">
                  <a:pos x="356" y="0"/>
                </a:cxn>
                <a:cxn ang="0">
                  <a:pos x="365" y="0"/>
                </a:cxn>
                <a:cxn ang="0">
                  <a:pos x="371" y="6"/>
                </a:cxn>
                <a:cxn ang="0">
                  <a:pos x="376" y="15"/>
                </a:cxn>
                <a:cxn ang="0">
                  <a:pos x="382" y="30"/>
                </a:cxn>
                <a:cxn ang="0">
                  <a:pos x="385" y="47"/>
                </a:cxn>
                <a:cxn ang="0">
                  <a:pos x="385" y="47"/>
                </a:cxn>
              </a:cxnLst>
              <a:rect l="0" t="0" r="r" b="b"/>
              <a:pathLst>
                <a:path w="569" h="625">
                  <a:moveTo>
                    <a:pt x="385" y="47"/>
                  </a:moveTo>
                  <a:lnTo>
                    <a:pt x="385" y="47"/>
                  </a:lnTo>
                  <a:lnTo>
                    <a:pt x="388" y="77"/>
                  </a:lnTo>
                  <a:lnTo>
                    <a:pt x="400" y="151"/>
                  </a:lnTo>
                  <a:lnTo>
                    <a:pt x="409" y="195"/>
                  </a:lnTo>
                  <a:lnTo>
                    <a:pt x="421" y="236"/>
                  </a:lnTo>
                  <a:lnTo>
                    <a:pt x="436" y="277"/>
                  </a:lnTo>
                  <a:lnTo>
                    <a:pt x="445" y="295"/>
                  </a:lnTo>
                  <a:lnTo>
                    <a:pt x="453" y="310"/>
                  </a:lnTo>
                  <a:lnTo>
                    <a:pt x="453" y="310"/>
                  </a:lnTo>
                  <a:lnTo>
                    <a:pt x="474" y="339"/>
                  </a:lnTo>
                  <a:lnTo>
                    <a:pt x="495" y="375"/>
                  </a:lnTo>
                  <a:lnTo>
                    <a:pt x="534" y="443"/>
                  </a:lnTo>
                  <a:lnTo>
                    <a:pt x="569" y="516"/>
                  </a:lnTo>
                  <a:lnTo>
                    <a:pt x="569" y="516"/>
                  </a:lnTo>
                  <a:lnTo>
                    <a:pt x="545" y="504"/>
                  </a:lnTo>
                  <a:lnTo>
                    <a:pt x="519" y="499"/>
                  </a:lnTo>
                  <a:lnTo>
                    <a:pt x="483" y="490"/>
                  </a:lnTo>
                  <a:lnTo>
                    <a:pt x="462" y="490"/>
                  </a:lnTo>
                  <a:lnTo>
                    <a:pt x="439" y="490"/>
                  </a:lnTo>
                  <a:lnTo>
                    <a:pt x="412" y="493"/>
                  </a:lnTo>
                  <a:lnTo>
                    <a:pt x="385" y="499"/>
                  </a:lnTo>
                  <a:lnTo>
                    <a:pt x="359" y="507"/>
                  </a:lnTo>
                  <a:lnTo>
                    <a:pt x="329" y="522"/>
                  </a:lnTo>
                  <a:lnTo>
                    <a:pt x="299" y="537"/>
                  </a:lnTo>
                  <a:lnTo>
                    <a:pt x="270" y="557"/>
                  </a:lnTo>
                  <a:lnTo>
                    <a:pt x="270" y="557"/>
                  </a:lnTo>
                  <a:lnTo>
                    <a:pt x="234" y="581"/>
                  </a:lnTo>
                  <a:lnTo>
                    <a:pt x="202" y="599"/>
                  </a:lnTo>
                  <a:lnTo>
                    <a:pt x="172" y="611"/>
                  </a:lnTo>
                  <a:lnTo>
                    <a:pt x="142" y="619"/>
                  </a:lnTo>
                  <a:lnTo>
                    <a:pt x="116" y="625"/>
                  </a:lnTo>
                  <a:lnTo>
                    <a:pt x="92" y="625"/>
                  </a:lnTo>
                  <a:lnTo>
                    <a:pt x="68" y="622"/>
                  </a:lnTo>
                  <a:lnTo>
                    <a:pt x="50" y="616"/>
                  </a:lnTo>
                  <a:lnTo>
                    <a:pt x="33" y="608"/>
                  </a:lnTo>
                  <a:lnTo>
                    <a:pt x="18" y="596"/>
                  </a:lnTo>
                  <a:lnTo>
                    <a:pt x="9" y="584"/>
                  </a:lnTo>
                  <a:lnTo>
                    <a:pt x="3" y="569"/>
                  </a:lnTo>
                  <a:lnTo>
                    <a:pt x="0" y="552"/>
                  </a:lnTo>
                  <a:lnTo>
                    <a:pt x="0" y="534"/>
                  </a:lnTo>
                  <a:lnTo>
                    <a:pt x="6" y="516"/>
                  </a:lnTo>
                  <a:lnTo>
                    <a:pt x="15" y="496"/>
                  </a:lnTo>
                  <a:lnTo>
                    <a:pt x="15" y="496"/>
                  </a:lnTo>
                  <a:lnTo>
                    <a:pt x="92" y="357"/>
                  </a:lnTo>
                  <a:lnTo>
                    <a:pt x="151" y="257"/>
                  </a:lnTo>
                  <a:lnTo>
                    <a:pt x="213" y="157"/>
                  </a:lnTo>
                  <a:lnTo>
                    <a:pt x="243" y="109"/>
                  </a:lnTo>
                  <a:lnTo>
                    <a:pt x="273" y="71"/>
                  </a:lnTo>
                  <a:lnTo>
                    <a:pt x="299" y="39"/>
                  </a:lnTo>
                  <a:lnTo>
                    <a:pt x="326" y="12"/>
                  </a:lnTo>
                  <a:lnTo>
                    <a:pt x="338" y="6"/>
                  </a:lnTo>
                  <a:lnTo>
                    <a:pt x="347" y="0"/>
                  </a:lnTo>
                  <a:lnTo>
                    <a:pt x="356" y="0"/>
                  </a:lnTo>
                  <a:lnTo>
                    <a:pt x="365" y="0"/>
                  </a:lnTo>
                  <a:lnTo>
                    <a:pt x="371" y="6"/>
                  </a:lnTo>
                  <a:lnTo>
                    <a:pt x="376" y="15"/>
                  </a:lnTo>
                  <a:lnTo>
                    <a:pt x="382" y="30"/>
                  </a:lnTo>
                  <a:lnTo>
                    <a:pt x="385" y="47"/>
                  </a:lnTo>
                  <a:lnTo>
                    <a:pt x="385" y="47"/>
                  </a:lnTo>
                  <a:close/>
                </a:path>
              </a:pathLst>
            </a:custGeom>
            <a:solidFill>
              <a:srgbClr val="6A8B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3796" y="3789"/>
              <a:ext cx="895" cy="315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24" y="47"/>
                </a:cxn>
                <a:cxn ang="0">
                  <a:pos x="6" y="76"/>
                </a:cxn>
                <a:cxn ang="0">
                  <a:pos x="0" y="85"/>
                </a:cxn>
                <a:cxn ang="0">
                  <a:pos x="0" y="97"/>
                </a:cxn>
                <a:cxn ang="0">
                  <a:pos x="21" y="103"/>
                </a:cxn>
                <a:cxn ang="0">
                  <a:pos x="38" y="106"/>
                </a:cxn>
                <a:cxn ang="0">
                  <a:pos x="80" y="112"/>
                </a:cxn>
                <a:cxn ang="0">
                  <a:pos x="121" y="121"/>
                </a:cxn>
                <a:cxn ang="0">
                  <a:pos x="139" y="132"/>
                </a:cxn>
                <a:cxn ang="0">
                  <a:pos x="160" y="162"/>
                </a:cxn>
                <a:cxn ang="0">
                  <a:pos x="166" y="177"/>
                </a:cxn>
                <a:cxn ang="0">
                  <a:pos x="172" y="212"/>
                </a:cxn>
                <a:cxn ang="0">
                  <a:pos x="181" y="227"/>
                </a:cxn>
                <a:cxn ang="0">
                  <a:pos x="196" y="236"/>
                </a:cxn>
                <a:cxn ang="0">
                  <a:pos x="210" y="241"/>
                </a:cxn>
                <a:cxn ang="0">
                  <a:pos x="246" y="238"/>
                </a:cxn>
                <a:cxn ang="0">
                  <a:pos x="281" y="233"/>
                </a:cxn>
                <a:cxn ang="0">
                  <a:pos x="293" y="236"/>
                </a:cxn>
                <a:cxn ang="0">
                  <a:pos x="308" y="241"/>
                </a:cxn>
                <a:cxn ang="0">
                  <a:pos x="323" y="268"/>
                </a:cxn>
                <a:cxn ang="0">
                  <a:pos x="335" y="277"/>
                </a:cxn>
                <a:cxn ang="0">
                  <a:pos x="356" y="286"/>
                </a:cxn>
                <a:cxn ang="0">
                  <a:pos x="403" y="286"/>
                </a:cxn>
                <a:cxn ang="0">
                  <a:pos x="424" y="280"/>
                </a:cxn>
                <a:cxn ang="0">
                  <a:pos x="486" y="271"/>
                </a:cxn>
                <a:cxn ang="0">
                  <a:pos x="501" y="271"/>
                </a:cxn>
                <a:cxn ang="0">
                  <a:pos x="516" y="274"/>
                </a:cxn>
                <a:cxn ang="0">
                  <a:pos x="545" y="294"/>
                </a:cxn>
                <a:cxn ang="0">
                  <a:pos x="563" y="297"/>
                </a:cxn>
                <a:cxn ang="0">
                  <a:pos x="602" y="297"/>
                </a:cxn>
                <a:cxn ang="0">
                  <a:pos x="619" y="294"/>
                </a:cxn>
                <a:cxn ang="0">
                  <a:pos x="634" y="286"/>
                </a:cxn>
                <a:cxn ang="0">
                  <a:pos x="640" y="286"/>
                </a:cxn>
                <a:cxn ang="0">
                  <a:pos x="661" y="294"/>
                </a:cxn>
                <a:cxn ang="0">
                  <a:pos x="679" y="306"/>
                </a:cxn>
                <a:cxn ang="0">
                  <a:pos x="711" y="315"/>
                </a:cxn>
                <a:cxn ang="0">
                  <a:pos x="744" y="312"/>
                </a:cxn>
                <a:cxn ang="0">
                  <a:pos x="750" y="309"/>
                </a:cxn>
                <a:cxn ang="0">
                  <a:pos x="767" y="294"/>
                </a:cxn>
                <a:cxn ang="0">
                  <a:pos x="779" y="292"/>
                </a:cxn>
                <a:cxn ang="0">
                  <a:pos x="794" y="289"/>
                </a:cxn>
                <a:cxn ang="0">
                  <a:pos x="839" y="292"/>
                </a:cxn>
                <a:cxn ang="0">
                  <a:pos x="853" y="289"/>
                </a:cxn>
                <a:cxn ang="0">
                  <a:pos x="889" y="274"/>
                </a:cxn>
                <a:cxn ang="0">
                  <a:pos x="895" y="265"/>
                </a:cxn>
                <a:cxn ang="0">
                  <a:pos x="859" y="256"/>
                </a:cxn>
                <a:cxn ang="0">
                  <a:pos x="827" y="230"/>
                </a:cxn>
                <a:cxn ang="0">
                  <a:pos x="812" y="209"/>
                </a:cxn>
                <a:cxn ang="0">
                  <a:pos x="797" y="185"/>
                </a:cxn>
                <a:cxn ang="0">
                  <a:pos x="765" y="141"/>
                </a:cxn>
                <a:cxn ang="0">
                  <a:pos x="756" y="123"/>
                </a:cxn>
                <a:cxn ang="0">
                  <a:pos x="717" y="129"/>
                </a:cxn>
                <a:cxn ang="0">
                  <a:pos x="690" y="132"/>
                </a:cxn>
                <a:cxn ang="0">
                  <a:pos x="619" y="126"/>
                </a:cxn>
                <a:cxn ang="0">
                  <a:pos x="513" y="115"/>
                </a:cxn>
                <a:cxn ang="0">
                  <a:pos x="409" y="100"/>
                </a:cxn>
                <a:cxn ang="0">
                  <a:pos x="332" y="82"/>
                </a:cxn>
                <a:cxn ang="0">
                  <a:pos x="261" y="56"/>
                </a:cxn>
                <a:cxn ang="0">
                  <a:pos x="228" y="41"/>
                </a:cxn>
                <a:cxn ang="0">
                  <a:pos x="196" y="23"/>
                </a:cxn>
                <a:cxn ang="0">
                  <a:pos x="169" y="6"/>
                </a:cxn>
                <a:cxn ang="0">
                  <a:pos x="18" y="14"/>
                </a:cxn>
              </a:cxnLst>
              <a:rect l="0" t="0" r="r" b="b"/>
              <a:pathLst>
                <a:path w="895" h="315">
                  <a:moveTo>
                    <a:pt x="18" y="14"/>
                  </a:moveTo>
                  <a:lnTo>
                    <a:pt x="18" y="14"/>
                  </a:lnTo>
                  <a:lnTo>
                    <a:pt x="24" y="35"/>
                  </a:lnTo>
                  <a:lnTo>
                    <a:pt x="24" y="47"/>
                  </a:lnTo>
                  <a:lnTo>
                    <a:pt x="18" y="59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6" y="100"/>
                  </a:lnTo>
                  <a:lnTo>
                    <a:pt x="21" y="103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59" y="109"/>
                  </a:lnTo>
                  <a:lnTo>
                    <a:pt x="80" y="112"/>
                  </a:lnTo>
                  <a:lnTo>
                    <a:pt x="104" y="115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39" y="132"/>
                  </a:lnTo>
                  <a:lnTo>
                    <a:pt x="151" y="144"/>
                  </a:lnTo>
                  <a:lnTo>
                    <a:pt x="160" y="162"/>
                  </a:lnTo>
                  <a:lnTo>
                    <a:pt x="166" y="177"/>
                  </a:lnTo>
                  <a:lnTo>
                    <a:pt x="166" y="177"/>
                  </a:lnTo>
                  <a:lnTo>
                    <a:pt x="169" y="197"/>
                  </a:lnTo>
                  <a:lnTo>
                    <a:pt x="172" y="212"/>
                  </a:lnTo>
                  <a:lnTo>
                    <a:pt x="175" y="221"/>
                  </a:lnTo>
                  <a:lnTo>
                    <a:pt x="181" y="227"/>
                  </a:lnTo>
                  <a:lnTo>
                    <a:pt x="187" y="233"/>
                  </a:lnTo>
                  <a:lnTo>
                    <a:pt x="196" y="236"/>
                  </a:lnTo>
                  <a:lnTo>
                    <a:pt x="196" y="236"/>
                  </a:lnTo>
                  <a:lnTo>
                    <a:pt x="210" y="241"/>
                  </a:lnTo>
                  <a:lnTo>
                    <a:pt x="222" y="241"/>
                  </a:lnTo>
                  <a:lnTo>
                    <a:pt x="246" y="238"/>
                  </a:lnTo>
                  <a:lnTo>
                    <a:pt x="270" y="233"/>
                  </a:lnTo>
                  <a:lnTo>
                    <a:pt x="281" y="233"/>
                  </a:lnTo>
                  <a:lnTo>
                    <a:pt x="293" y="236"/>
                  </a:lnTo>
                  <a:lnTo>
                    <a:pt x="293" y="236"/>
                  </a:lnTo>
                  <a:lnTo>
                    <a:pt x="302" y="238"/>
                  </a:lnTo>
                  <a:lnTo>
                    <a:pt x="308" y="241"/>
                  </a:lnTo>
                  <a:lnTo>
                    <a:pt x="317" y="253"/>
                  </a:lnTo>
                  <a:lnTo>
                    <a:pt x="323" y="268"/>
                  </a:lnTo>
                  <a:lnTo>
                    <a:pt x="329" y="271"/>
                  </a:lnTo>
                  <a:lnTo>
                    <a:pt x="335" y="277"/>
                  </a:lnTo>
                  <a:lnTo>
                    <a:pt x="335" y="277"/>
                  </a:lnTo>
                  <a:lnTo>
                    <a:pt x="356" y="286"/>
                  </a:lnTo>
                  <a:lnTo>
                    <a:pt x="379" y="289"/>
                  </a:lnTo>
                  <a:lnTo>
                    <a:pt x="403" y="286"/>
                  </a:lnTo>
                  <a:lnTo>
                    <a:pt x="424" y="280"/>
                  </a:lnTo>
                  <a:lnTo>
                    <a:pt x="424" y="280"/>
                  </a:lnTo>
                  <a:lnTo>
                    <a:pt x="453" y="274"/>
                  </a:lnTo>
                  <a:lnTo>
                    <a:pt x="486" y="271"/>
                  </a:lnTo>
                  <a:lnTo>
                    <a:pt x="486" y="271"/>
                  </a:lnTo>
                  <a:lnTo>
                    <a:pt x="501" y="271"/>
                  </a:lnTo>
                  <a:lnTo>
                    <a:pt x="516" y="274"/>
                  </a:lnTo>
                  <a:lnTo>
                    <a:pt x="516" y="274"/>
                  </a:lnTo>
                  <a:lnTo>
                    <a:pt x="530" y="283"/>
                  </a:lnTo>
                  <a:lnTo>
                    <a:pt x="545" y="294"/>
                  </a:lnTo>
                  <a:lnTo>
                    <a:pt x="545" y="294"/>
                  </a:lnTo>
                  <a:lnTo>
                    <a:pt x="563" y="297"/>
                  </a:lnTo>
                  <a:lnTo>
                    <a:pt x="581" y="297"/>
                  </a:lnTo>
                  <a:lnTo>
                    <a:pt x="602" y="297"/>
                  </a:lnTo>
                  <a:lnTo>
                    <a:pt x="619" y="294"/>
                  </a:lnTo>
                  <a:lnTo>
                    <a:pt x="619" y="294"/>
                  </a:lnTo>
                  <a:lnTo>
                    <a:pt x="628" y="289"/>
                  </a:lnTo>
                  <a:lnTo>
                    <a:pt x="634" y="286"/>
                  </a:lnTo>
                  <a:lnTo>
                    <a:pt x="640" y="286"/>
                  </a:lnTo>
                  <a:lnTo>
                    <a:pt x="640" y="286"/>
                  </a:lnTo>
                  <a:lnTo>
                    <a:pt x="649" y="289"/>
                  </a:lnTo>
                  <a:lnTo>
                    <a:pt x="661" y="294"/>
                  </a:lnTo>
                  <a:lnTo>
                    <a:pt x="679" y="306"/>
                  </a:lnTo>
                  <a:lnTo>
                    <a:pt x="679" y="306"/>
                  </a:lnTo>
                  <a:lnTo>
                    <a:pt x="693" y="312"/>
                  </a:lnTo>
                  <a:lnTo>
                    <a:pt x="711" y="315"/>
                  </a:lnTo>
                  <a:lnTo>
                    <a:pt x="729" y="315"/>
                  </a:lnTo>
                  <a:lnTo>
                    <a:pt x="744" y="312"/>
                  </a:lnTo>
                  <a:lnTo>
                    <a:pt x="744" y="312"/>
                  </a:lnTo>
                  <a:lnTo>
                    <a:pt x="750" y="309"/>
                  </a:lnTo>
                  <a:lnTo>
                    <a:pt x="756" y="303"/>
                  </a:lnTo>
                  <a:lnTo>
                    <a:pt x="767" y="294"/>
                  </a:lnTo>
                  <a:lnTo>
                    <a:pt x="767" y="294"/>
                  </a:lnTo>
                  <a:lnTo>
                    <a:pt x="779" y="292"/>
                  </a:lnTo>
                  <a:lnTo>
                    <a:pt x="794" y="289"/>
                  </a:lnTo>
                  <a:lnTo>
                    <a:pt x="794" y="289"/>
                  </a:lnTo>
                  <a:lnTo>
                    <a:pt x="824" y="292"/>
                  </a:lnTo>
                  <a:lnTo>
                    <a:pt x="839" y="292"/>
                  </a:lnTo>
                  <a:lnTo>
                    <a:pt x="853" y="289"/>
                  </a:lnTo>
                  <a:lnTo>
                    <a:pt x="853" y="289"/>
                  </a:lnTo>
                  <a:lnTo>
                    <a:pt x="877" y="280"/>
                  </a:lnTo>
                  <a:lnTo>
                    <a:pt x="889" y="274"/>
                  </a:lnTo>
                  <a:lnTo>
                    <a:pt x="895" y="265"/>
                  </a:lnTo>
                  <a:lnTo>
                    <a:pt x="895" y="265"/>
                  </a:lnTo>
                  <a:lnTo>
                    <a:pt x="877" y="262"/>
                  </a:lnTo>
                  <a:lnTo>
                    <a:pt x="859" y="256"/>
                  </a:lnTo>
                  <a:lnTo>
                    <a:pt x="842" y="244"/>
                  </a:lnTo>
                  <a:lnTo>
                    <a:pt x="827" y="230"/>
                  </a:lnTo>
                  <a:lnTo>
                    <a:pt x="827" y="230"/>
                  </a:lnTo>
                  <a:lnTo>
                    <a:pt x="812" y="209"/>
                  </a:lnTo>
                  <a:lnTo>
                    <a:pt x="797" y="185"/>
                  </a:lnTo>
                  <a:lnTo>
                    <a:pt x="797" y="185"/>
                  </a:lnTo>
                  <a:lnTo>
                    <a:pt x="773" y="156"/>
                  </a:lnTo>
                  <a:lnTo>
                    <a:pt x="765" y="141"/>
                  </a:lnTo>
                  <a:lnTo>
                    <a:pt x="756" y="123"/>
                  </a:lnTo>
                  <a:lnTo>
                    <a:pt x="756" y="123"/>
                  </a:lnTo>
                  <a:lnTo>
                    <a:pt x="735" y="126"/>
                  </a:lnTo>
                  <a:lnTo>
                    <a:pt x="717" y="129"/>
                  </a:lnTo>
                  <a:lnTo>
                    <a:pt x="717" y="129"/>
                  </a:lnTo>
                  <a:lnTo>
                    <a:pt x="690" y="132"/>
                  </a:lnTo>
                  <a:lnTo>
                    <a:pt x="667" y="129"/>
                  </a:lnTo>
                  <a:lnTo>
                    <a:pt x="619" y="126"/>
                  </a:lnTo>
                  <a:lnTo>
                    <a:pt x="619" y="126"/>
                  </a:lnTo>
                  <a:lnTo>
                    <a:pt x="513" y="115"/>
                  </a:lnTo>
                  <a:lnTo>
                    <a:pt x="409" y="100"/>
                  </a:lnTo>
                  <a:lnTo>
                    <a:pt x="409" y="100"/>
                  </a:lnTo>
                  <a:lnTo>
                    <a:pt x="370" y="91"/>
                  </a:lnTo>
                  <a:lnTo>
                    <a:pt x="332" y="82"/>
                  </a:lnTo>
                  <a:lnTo>
                    <a:pt x="296" y="70"/>
                  </a:lnTo>
                  <a:lnTo>
                    <a:pt x="261" y="56"/>
                  </a:lnTo>
                  <a:lnTo>
                    <a:pt x="261" y="56"/>
                  </a:lnTo>
                  <a:lnTo>
                    <a:pt x="228" y="4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78" y="11"/>
                  </a:lnTo>
                  <a:lnTo>
                    <a:pt x="169" y="6"/>
                  </a:lnTo>
                  <a:lnTo>
                    <a:pt x="163" y="0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4235" y="3034"/>
              <a:ext cx="201" cy="253"/>
            </a:xfrm>
            <a:custGeom>
              <a:avLst/>
              <a:gdLst/>
              <a:ahLst/>
              <a:cxnLst>
                <a:cxn ang="0">
                  <a:pos x="100" y="23"/>
                </a:cxn>
                <a:cxn ang="0">
                  <a:pos x="100" y="23"/>
                </a:cxn>
                <a:cxn ang="0">
                  <a:pos x="109" y="35"/>
                </a:cxn>
                <a:cxn ang="0">
                  <a:pos x="115" y="47"/>
                </a:cxn>
                <a:cxn ang="0">
                  <a:pos x="118" y="65"/>
                </a:cxn>
                <a:cxn ang="0">
                  <a:pos x="115" y="82"/>
                </a:cxn>
                <a:cxn ang="0">
                  <a:pos x="112" y="91"/>
                </a:cxn>
                <a:cxn ang="0">
                  <a:pos x="106" y="100"/>
                </a:cxn>
                <a:cxn ang="0">
                  <a:pos x="97" y="106"/>
                </a:cxn>
                <a:cxn ang="0">
                  <a:pos x="85" y="115"/>
                </a:cxn>
                <a:cxn ang="0">
                  <a:pos x="71" y="121"/>
                </a:cxn>
                <a:cxn ang="0">
                  <a:pos x="53" y="130"/>
                </a:cxn>
                <a:cxn ang="0">
                  <a:pos x="53" y="130"/>
                </a:cxn>
                <a:cxn ang="0">
                  <a:pos x="35" y="136"/>
                </a:cxn>
                <a:cxn ang="0">
                  <a:pos x="20" y="141"/>
                </a:cxn>
                <a:cxn ang="0">
                  <a:pos x="11" y="150"/>
                </a:cxn>
                <a:cxn ang="0">
                  <a:pos x="3" y="159"/>
                </a:cxn>
                <a:cxn ang="0">
                  <a:pos x="0" y="168"/>
                </a:cxn>
                <a:cxn ang="0">
                  <a:pos x="0" y="177"/>
                </a:cxn>
                <a:cxn ang="0">
                  <a:pos x="3" y="186"/>
                </a:cxn>
                <a:cxn ang="0">
                  <a:pos x="8" y="194"/>
                </a:cxn>
                <a:cxn ang="0">
                  <a:pos x="26" y="212"/>
                </a:cxn>
                <a:cxn ang="0">
                  <a:pos x="47" y="230"/>
                </a:cxn>
                <a:cxn ang="0">
                  <a:pos x="74" y="242"/>
                </a:cxn>
                <a:cxn ang="0">
                  <a:pos x="100" y="253"/>
                </a:cxn>
                <a:cxn ang="0">
                  <a:pos x="100" y="253"/>
                </a:cxn>
                <a:cxn ang="0">
                  <a:pos x="83" y="239"/>
                </a:cxn>
                <a:cxn ang="0">
                  <a:pos x="65" y="227"/>
                </a:cxn>
                <a:cxn ang="0">
                  <a:pos x="50" y="209"/>
                </a:cxn>
                <a:cxn ang="0">
                  <a:pos x="44" y="203"/>
                </a:cxn>
                <a:cxn ang="0">
                  <a:pos x="41" y="194"/>
                </a:cxn>
                <a:cxn ang="0">
                  <a:pos x="41" y="186"/>
                </a:cxn>
                <a:cxn ang="0">
                  <a:pos x="44" y="180"/>
                </a:cxn>
                <a:cxn ang="0">
                  <a:pos x="50" y="177"/>
                </a:cxn>
                <a:cxn ang="0">
                  <a:pos x="62" y="171"/>
                </a:cxn>
                <a:cxn ang="0">
                  <a:pos x="80" y="168"/>
                </a:cxn>
                <a:cxn ang="0">
                  <a:pos x="100" y="168"/>
                </a:cxn>
                <a:cxn ang="0">
                  <a:pos x="100" y="168"/>
                </a:cxn>
                <a:cxn ang="0">
                  <a:pos x="124" y="168"/>
                </a:cxn>
                <a:cxn ang="0">
                  <a:pos x="145" y="165"/>
                </a:cxn>
                <a:cxn ang="0">
                  <a:pos x="163" y="156"/>
                </a:cxn>
                <a:cxn ang="0">
                  <a:pos x="174" y="147"/>
                </a:cxn>
                <a:cxn ang="0">
                  <a:pos x="183" y="136"/>
                </a:cxn>
                <a:cxn ang="0">
                  <a:pos x="192" y="124"/>
                </a:cxn>
                <a:cxn ang="0">
                  <a:pos x="195" y="109"/>
                </a:cxn>
                <a:cxn ang="0">
                  <a:pos x="201" y="97"/>
                </a:cxn>
                <a:cxn ang="0">
                  <a:pos x="201" y="68"/>
                </a:cxn>
                <a:cxn ang="0">
                  <a:pos x="198" y="44"/>
                </a:cxn>
                <a:cxn ang="0">
                  <a:pos x="195" y="21"/>
                </a:cxn>
                <a:cxn ang="0">
                  <a:pos x="195" y="21"/>
                </a:cxn>
                <a:cxn ang="0">
                  <a:pos x="174" y="12"/>
                </a:cxn>
                <a:cxn ang="0">
                  <a:pos x="136" y="3"/>
                </a:cxn>
                <a:cxn ang="0">
                  <a:pos x="118" y="0"/>
                </a:cxn>
                <a:cxn ang="0">
                  <a:pos x="103" y="0"/>
                </a:cxn>
                <a:cxn ang="0">
                  <a:pos x="97" y="3"/>
                </a:cxn>
                <a:cxn ang="0">
                  <a:pos x="97" y="9"/>
                </a:cxn>
                <a:cxn ang="0">
                  <a:pos x="97" y="15"/>
                </a:cxn>
                <a:cxn ang="0">
                  <a:pos x="100" y="23"/>
                </a:cxn>
                <a:cxn ang="0">
                  <a:pos x="100" y="23"/>
                </a:cxn>
              </a:cxnLst>
              <a:rect l="0" t="0" r="r" b="b"/>
              <a:pathLst>
                <a:path w="201" h="253">
                  <a:moveTo>
                    <a:pt x="100" y="23"/>
                  </a:moveTo>
                  <a:lnTo>
                    <a:pt x="100" y="23"/>
                  </a:lnTo>
                  <a:lnTo>
                    <a:pt x="109" y="35"/>
                  </a:lnTo>
                  <a:lnTo>
                    <a:pt x="115" y="47"/>
                  </a:lnTo>
                  <a:lnTo>
                    <a:pt x="118" y="65"/>
                  </a:lnTo>
                  <a:lnTo>
                    <a:pt x="115" y="82"/>
                  </a:lnTo>
                  <a:lnTo>
                    <a:pt x="112" y="91"/>
                  </a:lnTo>
                  <a:lnTo>
                    <a:pt x="106" y="100"/>
                  </a:lnTo>
                  <a:lnTo>
                    <a:pt x="97" y="106"/>
                  </a:lnTo>
                  <a:lnTo>
                    <a:pt x="85" y="115"/>
                  </a:lnTo>
                  <a:lnTo>
                    <a:pt x="71" y="121"/>
                  </a:lnTo>
                  <a:lnTo>
                    <a:pt x="53" y="130"/>
                  </a:lnTo>
                  <a:lnTo>
                    <a:pt x="53" y="130"/>
                  </a:lnTo>
                  <a:lnTo>
                    <a:pt x="35" y="136"/>
                  </a:lnTo>
                  <a:lnTo>
                    <a:pt x="20" y="141"/>
                  </a:lnTo>
                  <a:lnTo>
                    <a:pt x="11" y="150"/>
                  </a:lnTo>
                  <a:lnTo>
                    <a:pt x="3" y="159"/>
                  </a:lnTo>
                  <a:lnTo>
                    <a:pt x="0" y="168"/>
                  </a:lnTo>
                  <a:lnTo>
                    <a:pt x="0" y="177"/>
                  </a:lnTo>
                  <a:lnTo>
                    <a:pt x="3" y="186"/>
                  </a:lnTo>
                  <a:lnTo>
                    <a:pt x="8" y="194"/>
                  </a:lnTo>
                  <a:lnTo>
                    <a:pt x="26" y="212"/>
                  </a:lnTo>
                  <a:lnTo>
                    <a:pt x="47" y="230"/>
                  </a:lnTo>
                  <a:lnTo>
                    <a:pt x="74" y="242"/>
                  </a:lnTo>
                  <a:lnTo>
                    <a:pt x="100" y="253"/>
                  </a:lnTo>
                  <a:lnTo>
                    <a:pt x="100" y="253"/>
                  </a:lnTo>
                  <a:lnTo>
                    <a:pt x="83" y="239"/>
                  </a:lnTo>
                  <a:lnTo>
                    <a:pt x="65" y="227"/>
                  </a:lnTo>
                  <a:lnTo>
                    <a:pt x="50" y="209"/>
                  </a:lnTo>
                  <a:lnTo>
                    <a:pt x="44" y="203"/>
                  </a:lnTo>
                  <a:lnTo>
                    <a:pt x="41" y="194"/>
                  </a:lnTo>
                  <a:lnTo>
                    <a:pt x="41" y="186"/>
                  </a:lnTo>
                  <a:lnTo>
                    <a:pt x="44" y="180"/>
                  </a:lnTo>
                  <a:lnTo>
                    <a:pt x="50" y="177"/>
                  </a:lnTo>
                  <a:lnTo>
                    <a:pt x="62" y="171"/>
                  </a:lnTo>
                  <a:lnTo>
                    <a:pt x="80" y="168"/>
                  </a:lnTo>
                  <a:lnTo>
                    <a:pt x="100" y="168"/>
                  </a:lnTo>
                  <a:lnTo>
                    <a:pt x="100" y="168"/>
                  </a:lnTo>
                  <a:lnTo>
                    <a:pt x="124" y="168"/>
                  </a:lnTo>
                  <a:lnTo>
                    <a:pt x="145" y="165"/>
                  </a:lnTo>
                  <a:lnTo>
                    <a:pt x="163" y="156"/>
                  </a:lnTo>
                  <a:lnTo>
                    <a:pt x="174" y="147"/>
                  </a:lnTo>
                  <a:lnTo>
                    <a:pt x="183" y="136"/>
                  </a:lnTo>
                  <a:lnTo>
                    <a:pt x="192" y="124"/>
                  </a:lnTo>
                  <a:lnTo>
                    <a:pt x="195" y="109"/>
                  </a:lnTo>
                  <a:lnTo>
                    <a:pt x="201" y="97"/>
                  </a:lnTo>
                  <a:lnTo>
                    <a:pt x="201" y="68"/>
                  </a:lnTo>
                  <a:lnTo>
                    <a:pt x="198" y="44"/>
                  </a:lnTo>
                  <a:lnTo>
                    <a:pt x="195" y="21"/>
                  </a:lnTo>
                  <a:lnTo>
                    <a:pt x="195" y="21"/>
                  </a:lnTo>
                  <a:lnTo>
                    <a:pt x="174" y="12"/>
                  </a:lnTo>
                  <a:lnTo>
                    <a:pt x="136" y="3"/>
                  </a:lnTo>
                  <a:lnTo>
                    <a:pt x="118" y="0"/>
                  </a:lnTo>
                  <a:lnTo>
                    <a:pt x="103" y="0"/>
                  </a:lnTo>
                  <a:lnTo>
                    <a:pt x="97" y="3"/>
                  </a:lnTo>
                  <a:lnTo>
                    <a:pt x="97" y="9"/>
                  </a:lnTo>
                  <a:lnTo>
                    <a:pt x="97" y="15"/>
                  </a:lnTo>
                  <a:lnTo>
                    <a:pt x="100" y="23"/>
                  </a:lnTo>
                  <a:lnTo>
                    <a:pt x="100" y="23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4217" y="2721"/>
              <a:ext cx="332" cy="431"/>
            </a:xfrm>
            <a:custGeom>
              <a:avLst/>
              <a:gdLst/>
              <a:ahLst/>
              <a:cxnLst>
                <a:cxn ang="0">
                  <a:pos x="136" y="92"/>
                </a:cxn>
                <a:cxn ang="0">
                  <a:pos x="142" y="124"/>
                </a:cxn>
                <a:cxn ang="0">
                  <a:pos x="139" y="163"/>
                </a:cxn>
                <a:cxn ang="0">
                  <a:pos x="124" y="201"/>
                </a:cxn>
                <a:cxn ang="0">
                  <a:pos x="106" y="213"/>
                </a:cxn>
                <a:cxn ang="0">
                  <a:pos x="86" y="227"/>
                </a:cxn>
                <a:cxn ang="0">
                  <a:pos x="50" y="257"/>
                </a:cxn>
                <a:cxn ang="0">
                  <a:pos x="26" y="292"/>
                </a:cxn>
                <a:cxn ang="0">
                  <a:pos x="23" y="316"/>
                </a:cxn>
                <a:cxn ang="0">
                  <a:pos x="26" y="328"/>
                </a:cxn>
                <a:cxn ang="0">
                  <a:pos x="32" y="334"/>
                </a:cxn>
                <a:cxn ang="0">
                  <a:pos x="65" y="372"/>
                </a:cxn>
                <a:cxn ang="0">
                  <a:pos x="71" y="392"/>
                </a:cxn>
                <a:cxn ang="0">
                  <a:pos x="59" y="407"/>
                </a:cxn>
                <a:cxn ang="0">
                  <a:pos x="44" y="407"/>
                </a:cxn>
                <a:cxn ang="0">
                  <a:pos x="18" y="401"/>
                </a:cxn>
                <a:cxn ang="0">
                  <a:pos x="9" y="390"/>
                </a:cxn>
                <a:cxn ang="0">
                  <a:pos x="15" y="378"/>
                </a:cxn>
                <a:cxn ang="0">
                  <a:pos x="29" y="366"/>
                </a:cxn>
                <a:cxn ang="0">
                  <a:pos x="23" y="369"/>
                </a:cxn>
                <a:cxn ang="0">
                  <a:pos x="3" y="384"/>
                </a:cxn>
                <a:cxn ang="0">
                  <a:pos x="6" y="401"/>
                </a:cxn>
                <a:cxn ang="0">
                  <a:pos x="15" y="413"/>
                </a:cxn>
                <a:cxn ang="0">
                  <a:pos x="35" y="425"/>
                </a:cxn>
                <a:cxn ang="0">
                  <a:pos x="98" y="431"/>
                </a:cxn>
                <a:cxn ang="0">
                  <a:pos x="160" y="419"/>
                </a:cxn>
                <a:cxn ang="0">
                  <a:pos x="192" y="401"/>
                </a:cxn>
                <a:cxn ang="0">
                  <a:pos x="201" y="384"/>
                </a:cxn>
                <a:cxn ang="0">
                  <a:pos x="201" y="375"/>
                </a:cxn>
                <a:cxn ang="0">
                  <a:pos x="195" y="342"/>
                </a:cxn>
                <a:cxn ang="0">
                  <a:pos x="201" y="319"/>
                </a:cxn>
                <a:cxn ang="0">
                  <a:pos x="216" y="304"/>
                </a:cxn>
                <a:cxn ang="0">
                  <a:pos x="237" y="301"/>
                </a:cxn>
                <a:cxn ang="0">
                  <a:pos x="249" y="298"/>
                </a:cxn>
                <a:cxn ang="0">
                  <a:pos x="281" y="280"/>
                </a:cxn>
                <a:cxn ang="0">
                  <a:pos x="311" y="254"/>
                </a:cxn>
                <a:cxn ang="0">
                  <a:pos x="329" y="216"/>
                </a:cxn>
                <a:cxn ang="0">
                  <a:pos x="332" y="198"/>
                </a:cxn>
                <a:cxn ang="0">
                  <a:pos x="320" y="104"/>
                </a:cxn>
                <a:cxn ang="0">
                  <a:pos x="305" y="56"/>
                </a:cxn>
                <a:cxn ang="0">
                  <a:pos x="275" y="24"/>
                </a:cxn>
                <a:cxn ang="0">
                  <a:pos x="258" y="12"/>
                </a:cxn>
                <a:cxn ang="0">
                  <a:pos x="204" y="0"/>
                </a:cxn>
                <a:cxn ang="0">
                  <a:pos x="166" y="3"/>
                </a:cxn>
                <a:cxn ang="0">
                  <a:pos x="148" y="18"/>
                </a:cxn>
                <a:cxn ang="0">
                  <a:pos x="136" y="39"/>
                </a:cxn>
                <a:cxn ang="0">
                  <a:pos x="133" y="71"/>
                </a:cxn>
                <a:cxn ang="0">
                  <a:pos x="136" y="92"/>
                </a:cxn>
              </a:cxnLst>
              <a:rect l="0" t="0" r="r" b="b"/>
              <a:pathLst>
                <a:path w="332" h="431">
                  <a:moveTo>
                    <a:pt x="136" y="92"/>
                  </a:moveTo>
                  <a:lnTo>
                    <a:pt x="136" y="92"/>
                  </a:lnTo>
                  <a:lnTo>
                    <a:pt x="139" y="107"/>
                  </a:lnTo>
                  <a:lnTo>
                    <a:pt x="142" y="124"/>
                  </a:lnTo>
                  <a:lnTo>
                    <a:pt x="142" y="142"/>
                  </a:lnTo>
                  <a:lnTo>
                    <a:pt x="139" y="163"/>
                  </a:lnTo>
                  <a:lnTo>
                    <a:pt x="133" y="183"/>
                  </a:lnTo>
                  <a:lnTo>
                    <a:pt x="124" y="201"/>
                  </a:lnTo>
                  <a:lnTo>
                    <a:pt x="115" y="207"/>
                  </a:lnTo>
                  <a:lnTo>
                    <a:pt x="106" y="213"/>
                  </a:lnTo>
                  <a:lnTo>
                    <a:pt x="106" y="213"/>
                  </a:lnTo>
                  <a:lnTo>
                    <a:pt x="86" y="227"/>
                  </a:lnTo>
                  <a:lnTo>
                    <a:pt x="68" y="242"/>
                  </a:lnTo>
                  <a:lnTo>
                    <a:pt x="50" y="257"/>
                  </a:lnTo>
                  <a:lnTo>
                    <a:pt x="35" y="275"/>
                  </a:lnTo>
                  <a:lnTo>
                    <a:pt x="26" y="292"/>
                  </a:lnTo>
                  <a:lnTo>
                    <a:pt x="23" y="307"/>
                  </a:lnTo>
                  <a:lnTo>
                    <a:pt x="23" y="316"/>
                  </a:lnTo>
                  <a:lnTo>
                    <a:pt x="23" y="322"/>
                  </a:lnTo>
                  <a:lnTo>
                    <a:pt x="26" y="328"/>
                  </a:lnTo>
                  <a:lnTo>
                    <a:pt x="32" y="334"/>
                  </a:lnTo>
                  <a:lnTo>
                    <a:pt x="32" y="334"/>
                  </a:lnTo>
                  <a:lnTo>
                    <a:pt x="56" y="360"/>
                  </a:lnTo>
                  <a:lnTo>
                    <a:pt x="65" y="372"/>
                  </a:lnTo>
                  <a:lnTo>
                    <a:pt x="71" y="384"/>
                  </a:lnTo>
                  <a:lnTo>
                    <a:pt x="71" y="392"/>
                  </a:lnTo>
                  <a:lnTo>
                    <a:pt x="68" y="401"/>
                  </a:lnTo>
                  <a:lnTo>
                    <a:pt x="59" y="407"/>
                  </a:lnTo>
                  <a:lnTo>
                    <a:pt x="44" y="407"/>
                  </a:lnTo>
                  <a:lnTo>
                    <a:pt x="44" y="407"/>
                  </a:lnTo>
                  <a:lnTo>
                    <a:pt x="26" y="404"/>
                  </a:lnTo>
                  <a:lnTo>
                    <a:pt x="18" y="401"/>
                  </a:lnTo>
                  <a:lnTo>
                    <a:pt x="9" y="395"/>
                  </a:lnTo>
                  <a:lnTo>
                    <a:pt x="9" y="390"/>
                  </a:lnTo>
                  <a:lnTo>
                    <a:pt x="9" y="384"/>
                  </a:lnTo>
                  <a:lnTo>
                    <a:pt x="15" y="378"/>
                  </a:lnTo>
                  <a:lnTo>
                    <a:pt x="21" y="372"/>
                  </a:lnTo>
                  <a:lnTo>
                    <a:pt x="29" y="366"/>
                  </a:lnTo>
                  <a:lnTo>
                    <a:pt x="29" y="366"/>
                  </a:lnTo>
                  <a:lnTo>
                    <a:pt x="23" y="369"/>
                  </a:lnTo>
                  <a:lnTo>
                    <a:pt x="9" y="378"/>
                  </a:lnTo>
                  <a:lnTo>
                    <a:pt x="3" y="384"/>
                  </a:lnTo>
                  <a:lnTo>
                    <a:pt x="0" y="390"/>
                  </a:lnTo>
                  <a:lnTo>
                    <a:pt x="6" y="401"/>
                  </a:lnTo>
                  <a:lnTo>
                    <a:pt x="15" y="413"/>
                  </a:lnTo>
                  <a:lnTo>
                    <a:pt x="15" y="413"/>
                  </a:lnTo>
                  <a:lnTo>
                    <a:pt x="23" y="419"/>
                  </a:lnTo>
                  <a:lnTo>
                    <a:pt x="35" y="425"/>
                  </a:lnTo>
                  <a:lnTo>
                    <a:pt x="65" y="431"/>
                  </a:lnTo>
                  <a:lnTo>
                    <a:pt x="98" y="431"/>
                  </a:lnTo>
                  <a:lnTo>
                    <a:pt x="130" y="428"/>
                  </a:lnTo>
                  <a:lnTo>
                    <a:pt x="160" y="419"/>
                  </a:lnTo>
                  <a:lnTo>
                    <a:pt x="183" y="407"/>
                  </a:lnTo>
                  <a:lnTo>
                    <a:pt x="192" y="401"/>
                  </a:lnTo>
                  <a:lnTo>
                    <a:pt x="198" y="392"/>
                  </a:lnTo>
                  <a:lnTo>
                    <a:pt x="201" y="384"/>
                  </a:lnTo>
                  <a:lnTo>
                    <a:pt x="201" y="375"/>
                  </a:lnTo>
                  <a:lnTo>
                    <a:pt x="201" y="375"/>
                  </a:lnTo>
                  <a:lnTo>
                    <a:pt x="195" y="357"/>
                  </a:lnTo>
                  <a:lnTo>
                    <a:pt x="195" y="342"/>
                  </a:lnTo>
                  <a:lnTo>
                    <a:pt x="198" y="331"/>
                  </a:lnTo>
                  <a:lnTo>
                    <a:pt x="201" y="319"/>
                  </a:lnTo>
                  <a:lnTo>
                    <a:pt x="207" y="310"/>
                  </a:lnTo>
                  <a:lnTo>
                    <a:pt x="216" y="304"/>
                  </a:lnTo>
                  <a:lnTo>
                    <a:pt x="225" y="301"/>
                  </a:lnTo>
                  <a:lnTo>
                    <a:pt x="237" y="301"/>
                  </a:lnTo>
                  <a:lnTo>
                    <a:pt x="237" y="301"/>
                  </a:lnTo>
                  <a:lnTo>
                    <a:pt x="249" y="298"/>
                  </a:lnTo>
                  <a:lnTo>
                    <a:pt x="264" y="292"/>
                  </a:lnTo>
                  <a:lnTo>
                    <a:pt x="281" y="280"/>
                  </a:lnTo>
                  <a:lnTo>
                    <a:pt x="296" y="269"/>
                  </a:lnTo>
                  <a:lnTo>
                    <a:pt x="311" y="254"/>
                  </a:lnTo>
                  <a:lnTo>
                    <a:pt x="323" y="236"/>
                  </a:lnTo>
                  <a:lnTo>
                    <a:pt x="329" y="216"/>
                  </a:lnTo>
                  <a:lnTo>
                    <a:pt x="332" y="198"/>
                  </a:lnTo>
                  <a:lnTo>
                    <a:pt x="332" y="198"/>
                  </a:lnTo>
                  <a:lnTo>
                    <a:pt x="326" y="154"/>
                  </a:lnTo>
                  <a:lnTo>
                    <a:pt x="320" y="104"/>
                  </a:lnTo>
                  <a:lnTo>
                    <a:pt x="314" y="80"/>
                  </a:lnTo>
                  <a:lnTo>
                    <a:pt x="305" y="56"/>
                  </a:lnTo>
                  <a:lnTo>
                    <a:pt x="293" y="39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58" y="12"/>
                  </a:lnTo>
                  <a:lnTo>
                    <a:pt x="231" y="3"/>
                  </a:lnTo>
                  <a:lnTo>
                    <a:pt x="204" y="0"/>
                  </a:lnTo>
                  <a:lnTo>
                    <a:pt x="178" y="0"/>
                  </a:lnTo>
                  <a:lnTo>
                    <a:pt x="166" y="3"/>
                  </a:lnTo>
                  <a:lnTo>
                    <a:pt x="157" y="9"/>
                  </a:lnTo>
                  <a:lnTo>
                    <a:pt x="148" y="18"/>
                  </a:lnTo>
                  <a:lnTo>
                    <a:pt x="139" y="27"/>
                  </a:lnTo>
                  <a:lnTo>
                    <a:pt x="136" y="39"/>
                  </a:lnTo>
                  <a:lnTo>
                    <a:pt x="133" y="53"/>
                  </a:lnTo>
                  <a:lnTo>
                    <a:pt x="133" y="71"/>
                  </a:lnTo>
                  <a:lnTo>
                    <a:pt x="136" y="92"/>
                  </a:lnTo>
                  <a:lnTo>
                    <a:pt x="136" y="9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2"/>
            <p:cNvSpPr>
              <a:spLocks/>
            </p:cNvSpPr>
            <p:nvPr/>
          </p:nvSpPr>
          <p:spPr bwMode="auto">
            <a:xfrm>
              <a:off x="4395" y="2418"/>
              <a:ext cx="355" cy="578"/>
            </a:xfrm>
            <a:custGeom>
              <a:avLst/>
              <a:gdLst/>
              <a:ahLst/>
              <a:cxnLst>
                <a:cxn ang="0">
                  <a:pos x="106" y="11"/>
                </a:cxn>
                <a:cxn ang="0">
                  <a:pos x="130" y="0"/>
                </a:cxn>
                <a:cxn ang="0">
                  <a:pos x="157" y="0"/>
                </a:cxn>
                <a:cxn ang="0">
                  <a:pos x="192" y="14"/>
                </a:cxn>
                <a:cxn ang="0">
                  <a:pos x="213" y="29"/>
                </a:cxn>
                <a:cxn ang="0">
                  <a:pos x="251" y="70"/>
                </a:cxn>
                <a:cxn ang="0">
                  <a:pos x="278" y="118"/>
                </a:cxn>
                <a:cxn ang="0">
                  <a:pos x="281" y="153"/>
                </a:cxn>
                <a:cxn ang="0">
                  <a:pos x="275" y="177"/>
                </a:cxn>
                <a:cxn ang="0">
                  <a:pos x="266" y="188"/>
                </a:cxn>
                <a:cxn ang="0">
                  <a:pos x="246" y="224"/>
                </a:cxn>
                <a:cxn ang="0">
                  <a:pos x="246" y="253"/>
                </a:cxn>
                <a:cxn ang="0">
                  <a:pos x="263" y="271"/>
                </a:cxn>
                <a:cxn ang="0">
                  <a:pos x="296" y="280"/>
                </a:cxn>
                <a:cxn ang="0">
                  <a:pos x="314" y="283"/>
                </a:cxn>
                <a:cxn ang="0">
                  <a:pos x="343" y="295"/>
                </a:cxn>
                <a:cxn ang="0">
                  <a:pos x="355" y="315"/>
                </a:cxn>
                <a:cxn ang="0">
                  <a:pos x="352" y="324"/>
                </a:cxn>
                <a:cxn ang="0">
                  <a:pos x="317" y="348"/>
                </a:cxn>
                <a:cxn ang="0">
                  <a:pos x="326" y="342"/>
                </a:cxn>
                <a:cxn ang="0">
                  <a:pos x="343" y="315"/>
                </a:cxn>
                <a:cxn ang="0">
                  <a:pos x="340" y="303"/>
                </a:cxn>
                <a:cxn ang="0">
                  <a:pos x="317" y="297"/>
                </a:cxn>
                <a:cxn ang="0">
                  <a:pos x="257" y="295"/>
                </a:cxn>
                <a:cxn ang="0">
                  <a:pos x="228" y="283"/>
                </a:cxn>
                <a:cxn ang="0">
                  <a:pos x="228" y="283"/>
                </a:cxn>
                <a:cxn ang="0">
                  <a:pos x="225" y="289"/>
                </a:cxn>
                <a:cxn ang="0">
                  <a:pos x="228" y="300"/>
                </a:cxn>
                <a:cxn ang="0">
                  <a:pos x="237" y="312"/>
                </a:cxn>
                <a:cxn ang="0">
                  <a:pos x="249" y="327"/>
                </a:cxn>
                <a:cxn ang="0">
                  <a:pos x="251" y="339"/>
                </a:cxn>
                <a:cxn ang="0">
                  <a:pos x="251" y="371"/>
                </a:cxn>
                <a:cxn ang="0">
                  <a:pos x="246" y="386"/>
                </a:cxn>
                <a:cxn ang="0">
                  <a:pos x="222" y="433"/>
                </a:cxn>
                <a:cxn ang="0">
                  <a:pos x="216" y="451"/>
                </a:cxn>
                <a:cxn ang="0">
                  <a:pos x="210" y="468"/>
                </a:cxn>
                <a:cxn ang="0">
                  <a:pos x="192" y="498"/>
                </a:cxn>
                <a:cxn ang="0">
                  <a:pos x="189" y="516"/>
                </a:cxn>
                <a:cxn ang="0">
                  <a:pos x="192" y="533"/>
                </a:cxn>
                <a:cxn ang="0">
                  <a:pos x="201" y="551"/>
                </a:cxn>
                <a:cxn ang="0">
                  <a:pos x="216" y="560"/>
                </a:cxn>
                <a:cxn ang="0">
                  <a:pos x="216" y="569"/>
                </a:cxn>
                <a:cxn ang="0">
                  <a:pos x="222" y="572"/>
                </a:cxn>
                <a:cxn ang="0">
                  <a:pos x="228" y="578"/>
                </a:cxn>
                <a:cxn ang="0">
                  <a:pos x="189" y="575"/>
                </a:cxn>
                <a:cxn ang="0">
                  <a:pos x="160" y="560"/>
                </a:cxn>
                <a:cxn ang="0">
                  <a:pos x="142" y="545"/>
                </a:cxn>
                <a:cxn ang="0">
                  <a:pos x="118" y="507"/>
                </a:cxn>
                <a:cxn ang="0">
                  <a:pos x="103" y="468"/>
                </a:cxn>
                <a:cxn ang="0">
                  <a:pos x="94" y="424"/>
                </a:cxn>
                <a:cxn ang="0">
                  <a:pos x="94" y="401"/>
                </a:cxn>
                <a:cxn ang="0">
                  <a:pos x="94" y="324"/>
                </a:cxn>
                <a:cxn ang="0">
                  <a:pos x="88" y="289"/>
                </a:cxn>
                <a:cxn ang="0">
                  <a:pos x="68" y="259"/>
                </a:cxn>
                <a:cxn ang="0">
                  <a:pos x="47" y="244"/>
                </a:cxn>
                <a:cxn ang="0">
                  <a:pos x="17" y="209"/>
                </a:cxn>
                <a:cxn ang="0">
                  <a:pos x="3" y="174"/>
                </a:cxn>
                <a:cxn ang="0">
                  <a:pos x="3" y="144"/>
                </a:cxn>
                <a:cxn ang="0">
                  <a:pos x="8" y="129"/>
                </a:cxn>
                <a:cxn ang="0">
                  <a:pos x="59" y="59"/>
                </a:cxn>
                <a:cxn ang="0">
                  <a:pos x="100" y="14"/>
                </a:cxn>
                <a:cxn ang="0">
                  <a:pos x="106" y="11"/>
                </a:cxn>
              </a:cxnLst>
              <a:rect l="0" t="0" r="r" b="b"/>
              <a:pathLst>
                <a:path w="355" h="578">
                  <a:moveTo>
                    <a:pt x="106" y="11"/>
                  </a:moveTo>
                  <a:lnTo>
                    <a:pt x="106" y="11"/>
                  </a:lnTo>
                  <a:lnTo>
                    <a:pt x="112" y="6"/>
                  </a:lnTo>
                  <a:lnTo>
                    <a:pt x="130" y="0"/>
                  </a:lnTo>
                  <a:lnTo>
                    <a:pt x="142" y="0"/>
                  </a:lnTo>
                  <a:lnTo>
                    <a:pt x="157" y="0"/>
                  </a:lnTo>
                  <a:lnTo>
                    <a:pt x="174" y="6"/>
                  </a:lnTo>
                  <a:lnTo>
                    <a:pt x="192" y="14"/>
                  </a:lnTo>
                  <a:lnTo>
                    <a:pt x="192" y="14"/>
                  </a:lnTo>
                  <a:lnTo>
                    <a:pt x="213" y="29"/>
                  </a:lnTo>
                  <a:lnTo>
                    <a:pt x="234" y="47"/>
                  </a:lnTo>
                  <a:lnTo>
                    <a:pt x="251" y="70"/>
                  </a:lnTo>
                  <a:lnTo>
                    <a:pt x="266" y="94"/>
                  </a:lnTo>
                  <a:lnTo>
                    <a:pt x="278" y="118"/>
                  </a:lnTo>
                  <a:lnTo>
                    <a:pt x="281" y="141"/>
                  </a:lnTo>
                  <a:lnTo>
                    <a:pt x="281" y="153"/>
                  </a:lnTo>
                  <a:lnTo>
                    <a:pt x="278" y="165"/>
                  </a:lnTo>
                  <a:lnTo>
                    <a:pt x="275" y="177"/>
                  </a:lnTo>
                  <a:lnTo>
                    <a:pt x="266" y="188"/>
                  </a:lnTo>
                  <a:lnTo>
                    <a:pt x="266" y="188"/>
                  </a:lnTo>
                  <a:lnTo>
                    <a:pt x="254" y="206"/>
                  </a:lnTo>
                  <a:lnTo>
                    <a:pt x="246" y="224"/>
                  </a:lnTo>
                  <a:lnTo>
                    <a:pt x="246" y="239"/>
                  </a:lnTo>
                  <a:lnTo>
                    <a:pt x="246" y="253"/>
                  </a:lnTo>
                  <a:lnTo>
                    <a:pt x="254" y="262"/>
                  </a:lnTo>
                  <a:lnTo>
                    <a:pt x="263" y="271"/>
                  </a:lnTo>
                  <a:lnTo>
                    <a:pt x="278" y="277"/>
                  </a:lnTo>
                  <a:lnTo>
                    <a:pt x="296" y="280"/>
                  </a:lnTo>
                  <a:lnTo>
                    <a:pt x="296" y="280"/>
                  </a:lnTo>
                  <a:lnTo>
                    <a:pt x="314" y="283"/>
                  </a:lnTo>
                  <a:lnTo>
                    <a:pt x="331" y="289"/>
                  </a:lnTo>
                  <a:lnTo>
                    <a:pt x="343" y="295"/>
                  </a:lnTo>
                  <a:lnTo>
                    <a:pt x="352" y="303"/>
                  </a:lnTo>
                  <a:lnTo>
                    <a:pt x="355" y="315"/>
                  </a:lnTo>
                  <a:lnTo>
                    <a:pt x="355" y="318"/>
                  </a:lnTo>
                  <a:lnTo>
                    <a:pt x="352" y="324"/>
                  </a:lnTo>
                  <a:lnTo>
                    <a:pt x="340" y="336"/>
                  </a:lnTo>
                  <a:lnTo>
                    <a:pt x="317" y="348"/>
                  </a:lnTo>
                  <a:lnTo>
                    <a:pt x="317" y="348"/>
                  </a:lnTo>
                  <a:lnTo>
                    <a:pt x="326" y="342"/>
                  </a:lnTo>
                  <a:lnTo>
                    <a:pt x="340" y="324"/>
                  </a:lnTo>
                  <a:lnTo>
                    <a:pt x="343" y="315"/>
                  </a:lnTo>
                  <a:lnTo>
                    <a:pt x="343" y="306"/>
                  </a:lnTo>
                  <a:lnTo>
                    <a:pt x="340" y="303"/>
                  </a:lnTo>
                  <a:lnTo>
                    <a:pt x="334" y="300"/>
                  </a:lnTo>
                  <a:lnTo>
                    <a:pt x="317" y="297"/>
                  </a:lnTo>
                  <a:lnTo>
                    <a:pt x="317" y="297"/>
                  </a:lnTo>
                  <a:lnTo>
                    <a:pt x="257" y="295"/>
                  </a:lnTo>
                  <a:lnTo>
                    <a:pt x="243" y="292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5" y="283"/>
                  </a:lnTo>
                  <a:lnTo>
                    <a:pt x="225" y="289"/>
                  </a:lnTo>
                  <a:lnTo>
                    <a:pt x="228" y="300"/>
                  </a:lnTo>
                  <a:lnTo>
                    <a:pt x="228" y="300"/>
                  </a:lnTo>
                  <a:lnTo>
                    <a:pt x="231" y="306"/>
                  </a:lnTo>
                  <a:lnTo>
                    <a:pt x="237" y="312"/>
                  </a:lnTo>
                  <a:lnTo>
                    <a:pt x="243" y="321"/>
                  </a:lnTo>
                  <a:lnTo>
                    <a:pt x="249" y="327"/>
                  </a:lnTo>
                  <a:lnTo>
                    <a:pt x="249" y="327"/>
                  </a:lnTo>
                  <a:lnTo>
                    <a:pt x="251" y="339"/>
                  </a:lnTo>
                  <a:lnTo>
                    <a:pt x="254" y="351"/>
                  </a:lnTo>
                  <a:lnTo>
                    <a:pt x="251" y="371"/>
                  </a:lnTo>
                  <a:lnTo>
                    <a:pt x="251" y="371"/>
                  </a:lnTo>
                  <a:lnTo>
                    <a:pt x="246" y="386"/>
                  </a:lnTo>
                  <a:lnTo>
                    <a:pt x="237" y="404"/>
                  </a:lnTo>
                  <a:lnTo>
                    <a:pt x="222" y="433"/>
                  </a:lnTo>
                  <a:lnTo>
                    <a:pt x="222" y="433"/>
                  </a:lnTo>
                  <a:lnTo>
                    <a:pt x="216" y="451"/>
                  </a:lnTo>
                  <a:lnTo>
                    <a:pt x="210" y="468"/>
                  </a:lnTo>
                  <a:lnTo>
                    <a:pt x="210" y="468"/>
                  </a:lnTo>
                  <a:lnTo>
                    <a:pt x="201" y="483"/>
                  </a:lnTo>
                  <a:lnTo>
                    <a:pt x="192" y="498"/>
                  </a:lnTo>
                  <a:lnTo>
                    <a:pt x="192" y="498"/>
                  </a:lnTo>
                  <a:lnTo>
                    <a:pt x="189" y="516"/>
                  </a:lnTo>
                  <a:lnTo>
                    <a:pt x="189" y="524"/>
                  </a:lnTo>
                  <a:lnTo>
                    <a:pt x="192" y="533"/>
                  </a:lnTo>
                  <a:lnTo>
                    <a:pt x="192" y="533"/>
                  </a:lnTo>
                  <a:lnTo>
                    <a:pt x="201" y="551"/>
                  </a:lnTo>
                  <a:lnTo>
                    <a:pt x="207" y="557"/>
                  </a:lnTo>
                  <a:lnTo>
                    <a:pt x="216" y="560"/>
                  </a:lnTo>
                  <a:lnTo>
                    <a:pt x="216" y="560"/>
                  </a:lnTo>
                  <a:lnTo>
                    <a:pt x="216" y="569"/>
                  </a:lnTo>
                  <a:lnTo>
                    <a:pt x="216" y="569"/>
                  </a:lnTo>
                  <a:lnTo>
                    <a:pt x="222" y="572"/>
                  </a:lnTo>
                  <a:lnTo>
                    <a:pt x="228" y="578"/>
                  </a:lnTo>
                  <a:lnTo>
                    <a:pt x="228" y="578"/>
                  </a:lnTo>
                  <a:lnTo>
                    <a:pt x="207" y="578"/>
                  </a:lnTo>
                  <a:lnTo>
                    <a:pt x="189" y="575"/>
                  </a:lnTo>
                  <a:lnTo>
                    <a:pt x="174" y="572"/>
                  </a:lnTo>
                  <a:lnTo>
                    <a:pt x="160" y="560"/>
                  </a:lnTo>
                  <a:lnTo>
                    <a:pt x="160" y="560"/>
                  </a:lnTo>
                  <a:lnTo>
                    <a:pt x="142" y="545"/>
                  </a:lnTo>
                  <a:lnTo>
                    <a:pt x="130" y="527"/>
                  </a:lnTo>
                  <a:lnTo>
                    <a:pt x="118" y="507"/>
                  </a:lnTo>
                  <a:lnTo>
                    <a:pt x="109" y="489"/>
                  </a:lnTo>
                  <a:lnTo>
                    <a:pt x="103" y="468"/>
                  </a:lnTo>
                  <a:lnTo>
                    <a:pt x="97" y="448"/>
                  </a:lnTo>
                  <a:lnTo>
                    <a:pt x="94" y="424"/>
                  </a:lnTo>
                  <a:lnTo>
                    <a:pt x="94" y="401"/>
                  </a:lnTo>
                  <a:lnTo>
                    <a:pt x="94" y="401"/>
                  </a:lnTo>
                  <a:lnTo>
                    <a:pt x="94" y="365"/>
                  </a:lnTo>
                  <a:lnTo>
                    <a:pt x="94" y="324"/>
                  </a:lnTo>
                  <a:lnTo>
                    <a:pt x="94" y="306"/>
                  </a:lnTo>
                  <a:lnTo>
                    <a:pt x="88" y="289"/>
                  </a:lnTo>
                  <a:lnTo>
                    <a:pt x="80" y="271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47" y="244"/>
                  </a:lnTo>
                  <a:lnTo>
                    <a:pt x="29" y="227"/>
                  </a:lnTo>
                  <a:lnTo>
                    <a:pt x="17" y="209"/>
                  </a:lnTo>
                  <a:lnTo>
                    <a:pt x="8" y="191"/>
                  </a:lnTo>
                  <a:lnTo>
                    <a:pt x="3" y="174"/>
                  </a:lnTo>
                  <a:lnTo>
                    <a:pt x="0" y="159"/>
                  </a:lnTo>
                  <a:lnTo>
                    <a:pt x="3" y="144"/>
                  </a:lnTo>
                  <a:lnTo>
                    <a:pt x="8" y="129"/>
                  </a:lnTo>
                  <a:lnTo>
                    <a:pt x="8" y="129"/>
                  </a:lnTo>
                  <a:lnTo>
                    <a:pt x="29" y="100"/>
                  </a:lnTo>
                  <a:lnTo>
                    <a:pt x="59" y="59"/>
                  </a:lnTo>
                  <a:lnTo>
                    <a:pt x="88" y="26"/>
                  </a:lnTo>
                  <a:lnTo>
                    <a:pt x="100" y="14"/>
                  </a:lnTo>
                  <a:lnTo>
                    <a:pt x="106" y="11"/>
                  </a:lnTo>
                  <a:lnTo>
                    <a:pt x="106" y="11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4451" y="2574"/>
              <a:ext cx="187" cy="451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56" y="15"/>
                </a:cxn>
                <a:cxn ang="0">
                  <a:pos x="56" y="29"/>
                </a:cxn>
                <a:cxn ang="0">
                  <a:pos x="53" y="41"/>
                </a:cxn>
                <a:cxn ang="0">
                  <a:pos x="50" y="50"/>
                </a:cxn>
                <a:cxn ang="0">
                  <a:pos x="35" y="71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15" y="103"/>
                </a:cxn>
                <a:cxn ang="0">
                  <a:pos x="9" y="115"/>
                </a:cxn>
                <a:cxn ang="0">
                  <a:pos x="6" y="139"/>
                </a:cxn>
                <a:cxn ang="0">
                  <a:pos x="3" y="192"/>
                </a:cxn>
                <a:cxn ang="0">
                  <a:pos x="3" y="192"/>
                </a:cxn>
                <a:cxn ang="0">
                  <a:pos x="0" y="209"/>
                </a:cxn>
                <a:cxn ang="0">
                  <a:pos x="3" y="224"/>
                </a:cxn>
                <a:cxn ang="0">
                  <a:pos x="9" y="251"/>
                </a:cxn>
                <a:cxn ang="0">
                  <a:pos x="18" y="277"/>
                </a:cxn>
                <a:cxn ang="0">
                  <a:pos x="30" y="307"/>
                </a:cxn>
                <a:cxn ang="0">
                  <a:pos x="30" y="307"/>
                </a:cxn>
                <a:cxn ang="0">
                  <a:pos x="32" y="321"/>
                </a:cxn>
                <a:cxn ang="0">
                  <a:pos x="32" y="339"/>
                </a:cxn>
                <a:cxn ang="0">
                  <a:pos x="32" y="377"/>
                </a:cxn>
                <a:cxn ang="0">
                  <a:pos x="24" y="448"/>
                </a:cxn>
                <a:cxn ang="0">
                  <a:pos x="24" y="448"/>
                </a:cxn>
                <a:cxn ang="0">
                  <a:pos x="59" y="451"/>
                </a:cxn>
                <a:cxn ang="0">
                  <a:pos x="95" y="448"/>
                </a:cxn>
                <a:cxn ang="0">
                  <a:pos x="166" y="439"/>
                </a:cxn>
                <a:cxn ang="0">
                  <a:pos x="166" y="439"/>
                </a:cxn>
                <a:cxn ang="0">
                  <a:pos x="148" y="413"/>
                </a:cxn>
                <a:cxn ang="0">
                  <a:pos x="139" y="380"/>
                </a:cxn>
                <a:cxn ang="0">
                  <a:pos x="136" y="348"/>
                </a:cxn>
                <a:cxn ang="0">
                  <a:pos x="136" y="315"/>
                </a:cxn>
                <a:cxn ang="0">
                  <a:pos x="136" y="315"/>
                </a:cxn>
                <a:cxn ang="0">
                  <a:pos x="139" y="301"/>
                </a:cxn>
                <a:cxn ang="0">
                  <a:pos x="142" y="292"/>
                </a:cxn>
                <a:cxn ang="0">
                  <a:pos x="148" y="286"/>
                </a:cxn>
                <a:cxn ang="0">
                  <a:pos x="154" y="280"/>
                </a:cxn>
                <a:cxn ang="0">
                  <a:pos x="166" y="271"/>
                </a:cxn>
                <a:cxn ang="0">
                  <a:pos x="175" y="262"/>
                </a:cxn>
                <a:cxn ang="0">
                  <a:pos x="181" y="254"/>
                </a:cxn>
                <a:cxn ang="0">
                  <a:pos x="181" y="254"/>
                </a:cxn>
                <a:cxn ang="0">
                  <a:pos x="187" y="236"/>
                </a:cxn>
                <a:cxn ang="0">
                  <a:pos x="187" y="221"/>
                </a:cxn>
                <a:cxn ang="0">
                  <a:pos x="181" y="206"/>
                </a:cxn>
                <a:cxn ang="0">
                  <a:pos x="172" y="189"/>
                </a:cxn>
                <a:cxn ang="0">
                  <a:pos x="151" y="159"/>
                </a:cxn>
                <a:cxn ang="0">
                  <a:pos x="133" y="133"/>
                </a:cxn>
                <a:cxn ang="0">
                  <a:pos x="133" y="133"/>
                </a:cxn>
                <a:cxn ang="0">
                  <a:pos x="124" y="106"/>
                </a:cxn>
                <a:cxn ang="0">
                  <a:pos x="118" y="80"/>
                </a:cxn>
                <a:cxn ang="0">
                  <a:pos x="121" y="53"/>
                </a:cxn>
                <a:cxn ang="0">
                  <a:pos x="127" y="24"/>
                </a:cxn>
                <a:cxn ang="0">
                  <a:pos x="127" y="24"/>
                </a:cxn>
                <a:cxn ang="0">
                  <a:pos x="89" y="9"/>
                </a:cxn>
                <a:cxn ang="0">
                  <a:pos x="68" y="3"/>
                </a:cxn>
                <a:cxn ang="0">
                  <a:pos x="53" y="3"/>
                </a:cxn>
                <a:cxn ang="0">
                  <a:pos x="50" y="0"/>
                </a:cxn>
              </a:cxnLst>
              <a:rect l="0" t="0" r="r" b="b"/>
              <a:pathLst>
                <a:path w="187" h="451">
                  <a:moveTo>
                    <a:pt x="50" y="0"/>
                  </a:moveTo>
                  <a:lnTo>
                    <a:pt x="50" y="0"/>
                  </a:lnTo>
                  <a:lnTo>
                    <a:pt x="56" y="15"/>
                  </a:lnTo>
                  <a:lnTo>
                    <a:pt x="56" y="29"/>
                  </a:lnTo>
                  <a:lnTo>
                    <a:pt x="53" y="41"/>
                  </a:lnTo>
                  <a:lnTo>
                    <a:pt x="50" y="50"/>
                  </a:lnTo>
                  <a:lnTo>
                    <a:pt x="35" y="7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15" y="103"/>
                  </a:lnTo>
                  <a:lnTo>
                    <a:pt x="9" y="115"/>
                  </a:lnTo>
                  <a:lnTo>
                    <a:pt x="6" y="139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0" y="209"/>
                  </a:lnTo>
                  <a:lnTo>
                    <a:pt x="3" y="224"/>
                  </a:lnTo>
                  <a:lnTo>
                    <a:pt x="9" y="251"/>
                  </a:lnTo>
                  <a:lnTo>
                    <a:pt x="18" y="277"/>
                  </a:lnTo>
                  <a:lnTo>
                    <a:pt x="30" y="307"/>
                  </a:lnTo>
                  <a:lnTo>
                    <a:pt x="30" y="307"/>
                  </a:lnTo>
                  <a:lnTo>
                    <a:pt x="32" y="321"/>
                  </a:lnTo>
                  <a:lnTo>
                    <a:pt x="32" y="339"/>
                  </a:lnTo>
                  <a:lnTo>
                    <a:pt x="32" y="377"/>
                  </a:lnTo>
                  <a:lnTo>
                    <a:pt x="24" y="448"/>
                  </a:lnTo>
                  <a:lnTo>
                    <a:pt x="24" y="448"/>
                  </a:lnTo>
                  <a:lnTo>
                    <a:pt x="59" y="451"/>
                  </a:lnTo>
                  <a:lnTo>
                    <a:pt x="95" y="448"/>
                  </a:lnTo>
                  <a:lnTo>
                    <a:pt x="166" y="439"/>
                  </a:lnTo>
                  <a:lnTo>
                    <a:pt x="166" y="439"/>
                  </a:lnTo>
                  <a:lnTo>
                    <a:pt x="148" y="413"/>
                  </a:lnTo>
                  <a:lnTo>
                    <a:pt x="139" y="380"/>
                  </a:lnTo>
                  <a:lnTo>
                    <a:pt x="136" y="348"/>
                  </a:lnTo>
                  <a:lnTo>
                    <a:pt x="136" y="315"/>
                  </a:lnTo>
                  <a:lnTo>
                    <a:pt x="136" y="315"/>
                  </a:lnTo>
                  <a:lnTo>
                    <a:pt x="139" y="301"/>
                  </a:lnTo>
                  <a:lnTo>
                    <a:pt x="142" y="292"/>
                  </a:lnTo>
                  <a:lnTo>
                    <a:pt x="148" y="286"/>
                  </a:lnTo>
                  <a:lnTo>
                    <a:pt x="154" y="280"/>
                  </a:lnTo>
                  <a:lnTo>
                    <a:pt x="166" y="271"/>
                  </a:lnTo>
                  <a:lnTo>
                    <a:pt x="175" y="262"/>
                  </a:lnTo>
                  <a:lnTo>
                    <a:pt x="181" y="254"/>
                  </a:lnTo>
                  <a:lnTo>
                    <a:pt x="181" y="254"/>
                  </a:lnTo>
                  <a:lnTo>
                    <a:pt x="187" y="236"/>
                  </a:lnTo>
                  <a:lnTo>
                    <a:pt x="187" y="221"/>
                  </a:lnTo>
                  <a:lnTo>
                    <a:pt x="181" y="206"/>
                  </a:lnTo>
                  <a:lnTo>
                    <a:pt x="172" y="189"/>
                  </a:lnTo>
                  <a:lnTo>
                    <a:pt x="151" y="159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24" y="106"/>
                  </a:lnTo>
                  <a:lnTo>
                    <a:pt x="118" y="80"/>
                  </a:lnTo>
                  <a:lnTo>
                    <a:pt x="121" y="53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89" y="9"/>
                  </a:lnTo>
                  <a:lnTo>
                    <a:pt x="68" y="3"/>
                  </a:lnTo>
                  <a:lnTo>
                    <a:pt x="53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>
              <a:off x="4507" y="2721"/>
              <a:ext cx="101" cy="30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4" y="9"/>
                </a:cxn>
                <a:cxn ang="0">
                  <a:pos x="33" y="9"/>
                </a:cxn>
                <a:cxn ang="0">
                  <a:pos x="33" y="9"/>
                </a:cxn>
                <a:cxn ang="0">
                  <a:pos x="39" y="12"/>
                </a:cxn>
                <a:cxn ang="0">
                  <a:pos x="42" y="18"/>
                </a:cxn>
                <a:cxn ang="0">
                  <a:pos x="42" y="18"/>
                </a:cxn>
                <a:cxn ang="0">
                  <a:pos x="45" y="15"/>
                </a:cxn>
                <a:cxn ang="0">
                  <a:pos x="45" y="15"/>
                </a:cxn>
                <a:cxn ang="0">
                  <a:pos x="54" y="12"/>
                </a:cxn>
                <a:cxn ang="0">
                  <a:pos x="54" y="12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8" y="18"/>
                </a:cxn>
                <a:cxn ang="0">
                  <a:pos x="68" y="18"/>
                </a:cxn>
                <a:cxn ang="0">
                  <a:pos x="71" y="9"/>
                </a:cxn>
                <a:cxn ang="0">
                  <a:pos x="74" y="6"/>
                </a:cxn>
                <a:cxn ang="0">
                  <a:pos x="74" y="6"/>
                </a:cxn>
                <a:cxn ang="0">
                  <a:pos x="83" y="6"/>
                </a:cxn>
                <a:cxn ang="0">
                  <a:pos x="86" y="6"/>
                </a:cxn>
                <a:cxn ang="0">
                  <a:pos x="89" y="9"/>
                </a:cxn>
                <a:cxn ang="0">
                  <a:pos x="89" y="9"/>
                </a:cxn>
                <a:cxn ang="0">
                  <a:pos x="92" y="3"/>
                </a:cxn>
                <a:cxn ang="0">
                  <a:pos x="98" y="0"/>
                </a:cxn>
                <a:cxn ang="0">
                  <a:pos x="98" y="0"/>
                </a:cxn>
                <a:cxn ang="0">
                  <a:pos x="95" y="6"/>
                </a:cxn>
                <a:cxn ang="0">
                  <a:pos x="95" y="12"/>
                </a:cxn>
                <a:cxn ang="0">
                  <a:pos x="101" y="18"/>
                </a:cxn>
                <a:cxn ang="0">
                  <a:pos x="101" y="18"/>
                </a:cxn>
                <a:cxn ang="0">
                  <a:pos x="95" y="21"/>
                </a:cxn>
                <a:cxn ang="0">
                  <a:pos x="95" y="21"/>
                </a:cxn>
                <a:cxn ang="0">
                  <a:pos x="86" y="24"/>
                </a:cxn>
                <a:cxn ang="0">
                  <a:pos x="86" y="24"/>
                </a:cxn>
                <a:cxn ang="0">
                  <a:pos x="68" y="27"/>
                </a:cxn>
                <a:cxn ang="0">
                  <a:pos x="51" y="30"/>
                </a:cxn>
                <a:cxn ang="0">
                  <a:pos x="51" y="30"/>
                </a:cxn>
                <a:cxn ang="0">
                  <a:pos x="33" y="30"/>
                </a:cxn>
                <a:cxn ang="0">
                  <a:pos x="12" y="27"/>
                </a:cxn>
                <a:cxn ang="0">
                  <a:pos x="12" y="27"/>
                </a:cxn>
                <a:cxn ang="0">
                  <a:pos x="6" y="27"/>
                </a:cxn>
                <a:cxn ang="0">
                  <a:pos x="0" y="24"/>
                </a:cxn>
                <a:cxn ang="0">
                  <a:pos x="18" y="12"/>
                </a:cxn>
              </a:cxnLst>
              <a:rect l="0" t="0" r="r" b="b"/>
              <a:pathLst>
                <a:path w="101" h="30">
                  <a:moveTo>
                    <a:pt x="18" y="12"/>
                  </a:moveTo>
                  <a:lnTo>
                    <a:pt x="18" y="12"/>
                  </a:lnTo>
                  <a:lnTo>
                    <a:pt x="18" y="12"/>
                  </a:lnTo>
                  <a:lnTo>
                    <a:pt x="24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9" y="12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71" y="9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83" y="6"/>
                  </a:lnTo>
                  <a:lnTo>
                    <a:pt x="86" y="6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92" y="3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5" y="6"/>
                  </a:lnTo>
                  <a:lnTo>
                    <a:pt x="95" y="12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68" y="27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33" y="30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6" y="27"/>
                  </a:lnTo>
                  <a:lnTo>
                    <a:pt x="0" y="24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>
              <a:off x="4522" y="2589"/>
              <a:ext cx="53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15" y="23"/>
                </a:cxn>
                <a:cxn ang="0">
                  <a:pos x="27" y="35"/>
                </a:cxn>
                <a:cxn ang="0">
                  <a:pos x="27" y="35"/>
                </a:cxn>
                <a:cxn ang="0">
                  <a:pos x="36" y="41"/>
                </a:cxn>
                <a:cxn ang="0">
                  <a:pos x="44" y="41"/>
                </a:cxn>
                <a:cxn ang="0">
                  <a:pos x="50" y="38"/>
                </a:cxn>
                <a:cxn ang="0">
                  <a:pos x="53" y="29"/>
                </a:cxn>
                <a:cxn ang="0">
                  <a:pos x="53" y="29"/>
                </a:cxn>
                <a:cxn ang="0">
                  <a:pos x="30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" h="41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15" y="23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36" y="41"/>
                  </a:lnTo>
                  <a:lnTo>
                    <a:pt x="44" y="41"/>
                  </a:lnTo>
                  <a:lnTo>
                    <a:pt x="50" y="38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3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>
              <a:off x="4478" y="2438"/>
              <a:ext cx="151" cy="186"/>
            </a:xfrm>
            <a:custGeom>
              <a:avLst/>
              <a:gdLst/>
              <a:ahLst/>
              <a:cxnLst>
                <a:cxn ang="0">
                  <a:pos x="127" y="12"/>
                </a:cxn>
                <a:cxn ang="0">
                  <a:pos x="127" y="12"/>
                </a:cxn>
                <a:cxn ang="0">
                  <a:pos x="136" y="33"/>
                </a:cxn>
                <a:cxn ang="0">
                  <a:pos x="142" y="53"/>
                </a:cxn>
                <a:cxn ang="0">
                  <a:pos x="142" y="53"/>
                </a:cxn>
                <a:cxn ang="0">
                  <a:pos x="148" y="74"/>
                </a:cxn>
                <a:cxn ang="0">
                  <a:pos x="148" y="74"/>
                </a:cxn>
                <a:cxn ang="0">
                  <a:pos x="151" y="95"/>
                </a:cxn>
                <a:cxn ang="0">
                  <a:pos x="151" y="112"/>
                </a:cxn>
                <a:cxn ang="0">
                  <a:pos x="148" y="130"/>
                </a:cxn>
                <a:cxn ang="0">
                  <a:pos x="142" y="151"/>
                </a:cxn>
                <a:cxn ang="0">
                  <a:pos x="142" y="151"/>
                </a:cxn>
                <a:cxn ang="0">
                  <a:pos x="136" y="171"/>
                </a:cxn>
                <a:cxn ang="0">
                  <a:pos x="130" y="180"/>
                </a:cxn>
                <a:cxn ang="0">
                  <a:pos x="118" y="186"/>
                </a:cxn>
                <a:cxn ang="0">
                  <a:pos x="118" y="186"/>
                </a:cxn>
                <a:cxn ang="0">
                  <a:pos x="103" y="186"/>
                </a:cxn>
                <a:cxn ang="0">
                  <a:pos x="88" y="183"/>
                </a:cxn>
                <a:cxn ang="0">
                  <a:pos x="65" y="174"/>
                </a:cxn>
                <a:cxn ang="0">
                  <a:pos x="65" y="174"/>
                </a:cxn>
                <a:cxn ang="0">
                  <a:pos x="56" y="168"/>
                </a:cxn>
                <a:cxn ang="0">
                  <a:pos x="41" y="157"/>
                </a:cxn>
                <a:cxn ang="0">
                  <a:pos x="29" y="145"/>
                </a:cxn>
                <a:cxn ang="0">
                  <a:pos x="17" y="127"/>
                </a:cxn>
                <a:cxn ang="0">
                  <a:pos x="8" y="109"/>
                </a:cxn>
                <a:cxn ang="0">
                  <a:pos x="3" y="89"/>
                </a:cxn>
                <a:cxn ang="0">
                  <a:pos x="0" y="71"/>
                </a:cxn>
                <a:cxn ang="0">
                  <a:pos x="5" y="53"/>
                </a:cxn>
                <a:cxn ang="0">
                  <a:pos x="5" y="53"/>
                </a:cxn>
                <a:cxn ang="0">
                  <a:pos x="11" y="36"/>
                </a:cxn>
                <a:cxn ang="0">
                  <a:pos x="23" y="21"/>
                </a:cxn>
                <a:cxn ang="0">
                  <a:pos x="38" y="12"/>
                </a:cxn>
                <a:cxn ang="0">
                  <a:pos x="56" y="3"/>
                </a:cxn>
                <a:cxn ang="0">
                  <a:pos x="71" y="0"/>
                </a:cxn>
                <a:cxn ang="0">
                  <a:pos x="88" y="0"/>
                </a:cxn>
                <a:cxn ang="0">
                  <a:pos x="106" y="6"/>
                </a:cxn>
                <a:cxn ang="0">
                  <a:pos x="124" y="15"/>
                </a:cxn>
                <a:cxn ang="0">
                  <a:pos x="124" y="15"/>
                </a:cxn>
                <a:cxn ang="0">
                  <a:pos x="127" y="18"/>
                </a:cxn>
                <a:cxn ang="0">
                  <a:pos x="127" y="12"/>
                </a:cxn>
              </a:cxnLst>
              <a:rect l="0" t="0" r="r" b="b"/>
              <a:pathLst>
                <a:path w="151" h="186">
                  <a:moveTo>
                    <a:pt x="127" y="12"/>
                  </a:moveTo>
                  <a:lnTo>
                    <a:pt x="127" y="12"/>
                  </a:lnTo>
                  <a:lnTo>
                    <a:pt x="136" y="3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51" y="95"/>
                  </a:lnTo>
                  <a:lnTo>
                    <a:pt x="151" y="112"/>
                  </a:lnTo>
                  <a:lnTo>
                    <a:pt x="148" y="130"/>
                  </a:lnTo>
                  <a:lnTo>
                    <a:pt x="142" y="151"/>
                  </a:lnTo>
                  <a:lnTo>
                    <a:pt x="142" y="151"/>
                  </a:lnTo>
                  <a:lnTo>
                    <a:pt x="136" y="171"/>
                  </a:lnTo>
                  <a:lnTo>
                    <a:pt x="130" y="180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03" y="186"/>
                  </a:lnTo>
                  <a:lnTo>
                    <a:pt x="88" y="183"/>
                  </a:lnTo>
                  <a:lnTo>
                    <a:pt x="65" y="174"/>
                  </a:lnTo>
                  <a:lnTo>
                    <a:pt x="65" y="174"/>
                  </a:lnTo>
                  <a:lnTo>
                    <a:pt x="56" y="168"/>
                  </a:lnTo>
                  <a:lnTo>
                    <a:pt x="41" y="157"/>
                  </a:lnTo>
                  <a:lnTo>
                    <a:pt x="29" y="145"/>
                  </a:lnTo>
                  <a:lnTo>
                    <a:pt x="17" y="127"/>
                  </a:lnTo>
                  <a:lnTo>
                    <a:pt x="8" y="109"/>
                  </a:lnTo>
                  <a:lnTo>
                    <a:pt x="3" y="89"/>
                  </a:lnTo>
                  <a:lnTo>
                    <a:pt x="0" y="71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11" y="36"/>
                  </a:lnTo>
                  <a:lnTo>
                    <a:pt x="23" y="21"/>
                  </a:lnTo>
                  <a:lnTo>
                    <a:pt x="38" y="12"/>
                  </a:lnTo>
                  <a:lnTo>
                    <a:pt x="56" y="3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106" y="6"/>
                  </a:lnTo>
                  <a:lnTo>
                    <a:pt x="124" y="15"/>
                  </a:lnTo>
                  <a:lnTo>
                    <a:pt x="124" y="15"/>
                  </a:lnTo>
                  <a:lnTo>
                    <a:pt x="127" y="18"/>
                  </a:lnTo>
                  <a:lnTo>
                    <a:pt x="127" y="12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7"/>
            <p:cNvSpPr>
              <a:spLocks/>
            </p:cNvSpPr>
            <p:nvPr/>
          </p:nvSpPr>
          <p:spPr bwMode="auto">
            <a:xfrm>
              <a:off x="4507" y="2506"/>
              <a:ext cx="68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7"/>
                </a:cxn>
                <a:cxn ang="0">
                  <a:pos x="15" y="15"/>
                </a:cxn>
                <a:cxn ang="0">
                  <a:pos x="24" y="9"/>
                </a:cxn>
                <a:cxn ang="0">
                  <a:pos x="33" y="6"/>
                </a:cxn>
                <a:cxn ang="0">
                  <a:pos x="33" y="6"/>
                </a:cxn>
                <a:cxn ang="0">
                  <a:pos x="48" y="6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68" y="3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51" y="0"/>
                </a:cxn>
                <a:cxn ang="0">
                  <a:pos x="33" y="3"/>
                </a:cxn>
                <a:cxn ang="0">
                  <a:pos x="33" y="3"/>
                </a:cxn>
                <a:cxn ang="0">
                  <a:pos x="24" y="6"/>
                </a:cxn>
                <a:cxn ang="0">
                  <a:pos x="15" y="1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68" h="27">
                  <a:moveTo>
                    <a:pt x="0" y="27"/>
                  </a:moveTo>
                  <a:lnTo>
                    <a:pt x="0" y="27"/>
                  </a:lnTo>
                  <a:lnTo>
                    <a:pt x="15" y="15"/>
                  </a:lnTo>
                  <a:lnTo>
                    <a:pt x="24" y="9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48" y="6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51" y="0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5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8"/>
            <p:cNvSpPr>
              <a:spLocks/>
            </p:cNvSpPr>
            <p:nvPr/>
          </p:nvSpPr>
          <p:spPr bwMode="auto">
            <a:xfrm>
              <a:off x="4472" y="2539"/>
              <a:ext cx="44" cy="47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0" y="5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6" y="29"/>
                </a:cxn>
                <a:cxn ang="0">
                  <a:pos x="17" y="41"/>
                </a:cxn>
                <a:cxn ang="0">
                  <a:pos x="26" y="44"/>
                </a:cxn>
                <a:cxn ang="0">
                  <a:pos x="35" y="47"/>
                </a:cxn>
                <a:cxn ang="0">
                  <a:pos x="35" y="47"/>
                </a:cxn>
                <a:cxn ang="0">
                  <a:pos x="41" y="44"/>
                </a:cxn>
                <a:cxn ang="0">
                  <a:pos x="44" y="41"/>
                </a:cxn>
                <a:cxn ang="0">
                  <a:pos x="41" y="35"/>
                </a:cxn>
                <a:cxn ang="0">
                  <a:pos x="41" y="29"/>
                </a:cxn>
                <a:cxn ang="0">
                  <a:pos x="29" y="14"/>
                </a:cxn>
                <a:cxn ang="0">
                  <a:pos x="29" y="14"/>
                </a:cxn>
              </a:cxnLst>
              <a:rect l="0" t="0" r="r" b="b"/>
              <a:pathLst>
                <a:path w="44" h="47">
                  <a:moveTo>
                    <a:pt x="29" y="14"/>
                  </a:moveTo>
                  <a:lnTo>
                    <a:pt x="29" y="14"/>
                  </a:lnTo>
                  <a:lnTo>
                    <a:pt x="20" y="5"/>
                  </a:lnTo>
                  <a:lnTo>
                    <a:pt x="11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5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6" y="29"/>
                  </a:lnTo>
                  <a:lnTo>
                    <a:pt x="17" y="41"/>
                  </a:lnTo>
                  <a:lnTo>
                    <a:pt x="26" y="4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41" y="44"/>
                  </a:lnTo>
                  <a:lnTo>
                    <a:pt x="44" y="41"/>
                  </a:lnTo>
                  <a:lnTo>
                    <a:pt x="41" y="35"/>
                  </a:lnTo>
                  <a:lnTo>
                    <a:pt x="41" y="29"/>
                  </a:lnTo>
                  <a:lnTo>
                    <a:pt x="29" y="14"/>
                  </a:lnTo>
                  <a:lnTo>
                    <a:pt x="29" y="14"/>
                  </a:lnTo>
                  <a:close/>
                </a:path>
              </a:pathLst>
            </a:custGeom>
            <a:solidFill>
              <a:srgbClr val="FC86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9"/>
            <p:cNvSpPr>
              <a:spLocks/>
            </p:cNvSpPr>
            <p:nvPr/>
          </p:nvSpPr>
          <p:spPr bwMode="auto">
            <a:xfrm>
              <a:off x="4531" y="2533"/>
              <a:ext cx="41" cy="1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9" y="6"/>
                </a:cxn>
                <a:cxn ang="0">
                  <a:pos x="21" y="3"/>
                </a:cxn>
                <a:cxn ang="0">
                  <a:pos x="41" y="0"/>
                </a:cxn>
                <a:cxn ang="0">
                  <a:pos x="41" y="0"/>
                </a:cxn>
                <a:cxn ang="0">
                  <a:pos x="38" y="3"/>
                </a:cxn>
                <a:cxn ang="0">
                  <a:pos x="30" y="9"/>
                </a:cxn>
                <a:cxn ang="0">
                  <a:pos x="24" y="11"/>
                </a:cxn>
                <a:cxn ang="0">
                  <a:pos x="18" y="11"/>
                </a:cxn>
                <a:cxn ang="0">
                  <a:pos x="9" y="9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41" h="11">
                  <a:moveTo>
                    <a:pt x="0" y="3"/>
                  </a:moveTo>
                  <a:lnTo>
                    <a:pt x="0" y="3"/>
                  </a:lnTo>
                  <a:lnTo>
                    <a:pt x="9" y="6"/>
                  </a:lnTo>
                  <a:lnTo>
                    <a:pt x="21" y="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0" y="9"/>
                  </a:lnTo>
                  <a:lnTo>
                    <a:pt x="24" y="11"/>
                  </a:lnTo>
                  <a:lnTo>
                    <a:pt x="18" y="11"/>
                  </a:lnTo>
                  <a:lnTo>
                    <a:pt x="9" y="9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4602" y="2512"/>
              <a:ext cx="21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9" y="9"/>
                </a:cxn>
                <a:cxn ang="0">
                  <a:pos x="15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3"/>
                </a:cxn>
                <a:cxn ang="0">
                  <a:pos x="18" y="12"/>
                </a:cxn>
                <a:cxn ang="0">
                  <a:pos x="15" y="15"/>
                </a:cxn>
                <a:cxn ang="0">
                  <a:pos x="12" y="18"/>
                </a:cxn>
                <a:cxn ang="0">
                  <a:pos x="6" y="15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21" h="18">
                  <a:moveTo>
                    <a:pt x="0" y="12"/>
                  </a:moveTo>
                  <a:lnTo>
                    <a:pt x="0" y="12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8" y="12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6" y="15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"/>
            <p:cNvSpPr>
              <a:spLocks/>
            </p:cNvSpPr>
            <p:nvPr/>
          </p:nvSpPr>
          <p:spPr bwMode="auto">
            <a:xfrm>
              <a:off x="4572" y="2577"/>
              <a:ext cx="45" cy="21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" y="3"/>
                </a:cxn>
                <a:cxn ang="0">
                  <a:pos x="30" y="3"/>
                </a:cxn>
                <a:cxn ang="0">
                  <a:pos x="24" y="3"/>
                </a:cxn>
                <a:cxn ang="0">
                  <a:pos x="24" y="3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9" y="18"/>
                </a:cxn>
                <a:cxn ang="0">
                  <a:pos x="21" y="21"/>
                </a:cxn>
                <a:cxn ang="0">
                  <a:pos x="21" y="21"/>
                </a:cxn>
                <a:cxn ang="0">
                  <a:pos x="30" y="21"/>
                </a:cxn>
                <a:cxn ang="0">
                  <a:pos x="36" y="21"/>
                </a:cxn>
                <a:cxn ang="0">
                  <a:pos x="39" y="15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5" y="0"/>
                </a:cxn>
                <a:cxn ang="0">
                  <a:pos x="39" y="0"/>
                </a:cxn>
                <a:cxn ang="0">
                  <a:pos x="33" y="3"/>
                </a:cxn>
              </a:cxnLst>
              <a:rect l="0" t="0" r="r" b="b"/>
              <a:pathLst>
                <a:path w="45" h="21">
                  <a:moveTo>
                    <a:pt x="33" y="3"/>
                  </a:moveTo>
                  <a:lnTo>
                    <a:pt x="33" y="3"/>
                  </a:lnTo>
                  <a:lnTo>
                    <a:pt x="30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9" y="18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30" y="21"/>
                  </a:lnTo>
                  <a:lnTo>
                    <a:pt x="36" y="21"/>
                  </a:lnTo>
                  <a:lnTo>
                    <a:pt x="39" y="15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FB8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2"/>
            <p:cNvSpPr>
              <a:spLocks/>
            </p:cNvSpPr>
            <p:nvPr/>
          </p:nvSpPr>
          <p:spPr bwMode="auto">
            <a:xfrm>
              <a:off x="4543" y="2539"/>
              <a:ext cx="12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9" y="5"/>
                </a:cxn>
                <a:cxn ang="0">
                  <a:pos x="6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">
                  <a:moveTo>
                    <a:pt x="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4605" y="2518"/>
              <a:ext cx="15" cy="12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6" y="3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5" y="6"/>
                </a:cxn>
                <a:cxn ang="0">
                  <a:pos x="15" y="6"/>
                </a:cxn>
                <a:cxn ang="0">
                  <a:pos x="12" y="9"/>
                </a:cxn>
                <a:cxn ang="0">
                  <a:pos x="9" y="12"/>
                </a:cxn>
                <a:cxn ang="0">
                  <a:pos x="3" y="9"/>
                </a:cxn>
                <a:cxn ang="0">
                  <a:pos x="3" y="9"/>
                </a:cxn>
              </a:cxnLst>
              <a:rect l="0" t="0" r="r" b="b"/>
              <a:pathLst>
                <a:path w="15" h="12">
                  <a:moveTo>
                    <a:pt x="3" y="9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6" y="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9"/>
                  </a:lnTo>
                  <a:lnTo>
                    <a:pt x="9" y="12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4"/>
            <p:cNvSpPr>
              <a:spLocks/>
            </p:cNvSpPr>
            <p:nvPr/>
          </p:nvSpPr>
          <p:spPr bwMode="auto">
            <a:xfrm>
              <a:off x="4525" y="2533"/>
              <a:ext cx="47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6"/>
                </a:cxn>
                <a:cxn ang="0">
                  <a:pos x="24" y="6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0" y="3"/>
                </a:cxn>
                <a:cxn ang="0">
                  <a:pos x="30" y="3"/>
                </a:cxn>
                <a:cxn ang="0">
                  <a:pos x="15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7" h="6">
                  <a:moveTo>
                    <a:pt x="0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15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4599" y="2509"/>
              <a:ext cx="27" cy="18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3" y="15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15" y="12"/>
                </a:cxn>
                <a:cxn ang="0">
                  <a:pos x="15" y="12"/>
                </a:cxn>
                <a:cxn ang="0">
                  <a:pos x="2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9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3" y="15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27" h="18">
                  <a:moveTo>
                    <a:pt x="0" y="18"/>
                  </a:moveTo>
                  <a:lnTo>
                    <a:pt x="0" y="18"/>
                  </a:lnTo>
                  <a:lnTo>
                    <a:pt x="3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2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9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3" y="15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4602" y="2494"/>
              <a:ext cx="21" cy="1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9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21" h="12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4596" y="2512"/>
              <a:ext cx="15" cy="5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12"/>
                </a:cxn>
                <a:cxn ang="0">
                  <a:pos x="3" y="30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2" y="50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12" y="56"/>
                </a:cxn>
                <a:cxn ang="0">
                  <a:pos x="12" y="53"/>
                </a:cxn>
                <a:cxn ang="0">
                  <a:pos x="15" y="47"/>
                </a:cxn>
                <a:cxn ang="0">
                  <a:pos x="15" y="47"/>
                </a:cxn>
                <a:cxn ang="0">
                  <a:pos x="6" y="30"/>
                </a:cxn>
                <a:cxn ang="0">
                  <a:pos x="3" y="15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5" h="56">
                  <a:moveTo>
                    <a:pt x="3" y="0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3" y="30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50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12" y="56"/>
                  </a:lnTo>
                  <a:lnTo>
                    <a:pt x="12" y="53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6" y="30"/>
                  </a:lnTo>
                  <a:lnTo>
                    <a:pt x="3" y="1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4572" y="2577"/>
              <a:ext cx="45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27" y="3"/>
                </a:cxn>
                <a:cxn ang="0">
                  <a:pos x="33" y="3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45" y="3"/>
                </a:cxn>
                <a:cxn ang="0">
                  <a:pos x="39" y="6"/>
                </a:cxn>
                <a:cxn ang="0">
                  <a:pos x="39" y="6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0" y="9"/>
                </a:cxn>
                <a:cxn ang="0">
                  <a:pos x="30" y="9"/>
                </a:cxn>
                <a:cxn ang="0">
                  <a:pos x="21" y="12"/>
                </a:cxn>
                <a:cxn ang="0">
                  <a:pos x="21" y="12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45" h="15">
                  <a:moveTo>
                    <a:pt x="0" y="15"/>
                  </a:moveTo>
                  <a:lnTo>
                    <a:pt x="0" y="15"/>
                  </a:lnTo>
                  <a:lnTo>
                    <a:pt x="3" y="15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27" y="3"/>
                  </a:lnTo>
                  <a:lnTo>
                    <a:pt x="33" y="3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A5F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4223" y="2421"/>
              <a:ext cx="329" cy="539"/>
            </a:xfrm>
            <a:custGeom>
              <a:avLst/>
              <a:gdLst/>
              <a:ahLst/>
              <a:cxnLst>
                <a:cxn ang="0">
                  <a:pos x="293" y="76"/>
                </a:cxn>
                <a:cxn ang="0">
                  <a:pos x="299" y="191"/>
                </a:cxn>
                <a:cxn ang="0">
                  <a:pos x="299" y="212"/>
                </a:cxn>
                <a:cxn ang="0">
                  <a:pos x="269" y="244"/>
                </a:cxn>
                <a:cxn ang="0">
                  <a:pos x="216" y="283"/>
                </a:cxn>
                <a:cxn ang="0">
                  <a:pos x="198" y="324"/>
                </a:cxn>
                <a:cxn ang="0">
                  <a:pos x="201" y="362"/>
                </a:cxn>
                <a:cxn ang="0">
                  <a:pos x="148" y="442"/>
                </a:cxn>
                <a:cxn ang="0">
                  <a:pos x="136" y="483"/>
                </a:cxn>
                <a:cxn ang="0">
                  <a:pos x="115" y="516"/>
                </a:cxn>
                <a:cxn ang="0">
                  <a:pos x="62" y="539"/>
                </a:cxn>
                <a:cxn ang="0">
                  <a:pos x="15" y="524"/>
                </a:cxn>
                <a:cxn ang="0">
                  <a:pos x="35" y="530"/>
                </a:cxn>
                <a:cxn ang="0">
                  <a:pos x="77" y="521"/>
                </a:cxn>
                <a:cxn ang="0">
                  <a:pos x="95" y="495"/>
                </a:cxn>
                <a:cxn ang="0">
                  <a:pos x="92" y="442"/>
                </a:cxn>
                <a:cxn ang="0">
                  <a:pos x="80" y="401"/>
                </a:cxn>
                <a:cxn ang="0">
                  <a:pos x="89" y="377"/>
                </a:cxn>
                <a:cxn ang="0">
                  <a:pos x="71" y="383"/>
                </a:cxn>
                <a:cxn ang="0">
                  <a:pos x="56" y="412"/>
                </a:cxn>
                <a:cxn ang="0">
                  <a:pos x="56" y="448"/>
                </a:cxn>
                <a:cxn ang="0">
                  <a:pos x="38" y="483"/>
                </a:cxn>
                <a:cxn ang="0">
                  <a:pos x="9" y="483"/>
                </a:cxn>
                <a:cxn ang="0">
                  <a:pos x="6" y="477"/>
                </a:cxn>
                <a:cxn ang="0">
                  <a:pos x="29" y="480"/>
                </a:cxn>
                <a:cxn ang="0">
                  <a:pos x="41" y="468"/>
                </a:cxn>
                <a:cxn ang="0">
                  <a:pos x="38" y="412"/>
                </a:cxn>
                <a:cxn ang="0">
                  <a:pos x="26" y="371"/>
                </a:cxn>
                <a:cxn ang="0">
                  <a:pos x="41" y="327"/>
                </a:cxn>
                <a:cxn ang="0">
                  <a:pos x="80" y="300"/>
                </a:cxn>
                <a:cxn ang="0">
                  <a:pos x="50" y="300"/>
                </a:cxn>
                <a:cxn ang="0">
                  <a:pos x="32" y="280"/>
                </a:cxn>
                <a:cxn ang="0">
                  <a:pos x="29" y="262"/>
                </a:cxn>
                <a:cxn ang="0">
                  <a:pos x="44" y="238"/>
                </a:cxn>
                <a:cxn ang="0">
                  <a:pos x="35" y="256"/>
                </a:cxn>
                <a:cxn ang="0">
                  <a:pos x="41" y="277"/>
                </a:cxn>
                <a:cxn ang="0">
                  <a:pos x="65" y="283"/>
                </a:cxn>
                <a:cxn ang="0">
                  <a:pos x="92" y="271"/>
                </a:cxn>
                <a:cxn ang="0">
                  <a:pos x="95" y="241"/>
                </a:cxn>
                <a:cxn ang="0">
                  <a:pos x="89" y="218"/>
                </a:cxn>
                <a:cxn ang="0">
                  <a:pos x="92" y="179"/>
                </a:cxn>
                <a:cxn ang="0">
                  <a:pos x="124" y="147"/>
                </a:cxn>
                <a:cxn ang="0">
                  <a:pos x="163" y="129"/>
                </a:cxn>
                <a:cxn ang="0">
                  <a:pos x="192" y="85"/>
                </a:cxn>
                <a:cxn ang="0">
                  <a:pos x="216" y="38"/>
                </a:cxn>
                <a:cxn ang="0">
                  <a:pos x="252" y="11"/>
                </a:cxn>
                <a:cxn ang="0">
                  <a:pos x="284" y="3"/>
                </a:cxn>
                <a:cxn ang="0">
                  <a:pos x="317" y="8"/>
                </a:cxn>
                <a:cxn ang="0">
                  <a:pos x="329" y="23"/>
                </a:cxn>
                <a:cxn ang="0">
                  <a:pos x="302" y="47"/>
                </a:cxn>
                <a:cxn ang="0">
                  <a:pos x="293" y="67"/>
                </a:cxn>
              </a:cxnLst>
              <a:rect l="0" t="0" r="r" b="b"/>
              <a:pathLst>
                <a:path w="329" h="539">
                  <a:moveTo>
                    <a:pt x="293" y="67"/>
                  </a:moveTo>
                  <a:lnTo>
                    <a:pt x="293" y="67"/>
                  </a:lnTo>
                  <a:lnTo>
                    <a:pt x="293" y="76"/>
                  </a:lnTo>
                  <a:lnTo>
                    <a:pt x="290" y="103"/>
                  </a:lnTo>
                  <a:lnTo>
                    <a:pt x="290" y="141"/>
                  </a:lnTo>
                  <a:lnTo>
                    <a:pt x="299" y="191"/>
                  </a:lnTo>
                  <a:lnTo>
                    <a:pt x="299" y="191"/>
                  </a:lnTo>
                  <a:lnTo>
                    <a:pt x="299" y="203"/>
                  </a:lnTo>
                  <a:lnTo>
                    <a:pt x="299" y="212"/>
                  </a:lnTo>
                  <a:lnTo>
                    <a:pt x="293" y="221"/>
                  </a:lnTo>
                  <a:lnTo>
                    <a:pt x="287" y="230"/>
                  </a:lnTo>
                  <a:lnTo>
                    <a:pt x="269" y="244"/>
                  </a:lnTo>
                  <a:lnTo>
                    <a:pt x="246" y="256"/>
                  </a:lnTo>
                  <a:lnTo>
                    <a:pt x="225" y="274"/>
                  </a:lnTo>
                  <a:lnTo>
                    <a:pt x="216" y="283"/>
                  </a:lnTo>
                  <a:lnTo>
                    <a:pt x="207" y="294"/>
                  </a:lnTo>
                  <a:lnTo>
                    <a:pt x="201" y="306"/>
                  </a:lnTo>
                  <a:lnTo>
                    <a:pt x="198" y="324"/>
                  </a:lnTo>
                  <a:lnTo>
                    <a:pt x="198" y="342"/>
                  </a:lnTo>
                  <a:lnTo>
                    <a:pt x="201" y="362"/>
                  </a:lnTo>
                  <a:lnTo>
                    <a:pt x="201" y="362"/>
                  </a:lnTo>
                  <a:lnTo>
                    <a:pt x="192" y="374"/>
                  </a:lnTo>
                  <a:lnTo>
                    <a:pt x="172" y="404"/>
                  </a:lnTo>
                  <a:lnTo>
                    <a:pt x="148" y="442"/>
                  </a:lnTo>
                  <a:lnTo>
                    <a:pt x="142" y="463"/>
                  </a:lnTo>
                  <a:lnTo>
                    <a:pt x="136" y="483"/>
                  </a:lnTo>
                  <a:lnTo>
                    <a:pt x="136" y="483"/>
                  </a:lnTo>
                  <a:lnTo>
                    <a:pt x="133" y="492"/>
                  </a:lnTo>
                  <a:lnTo>
                    <a:pt x="127" y="501"/>
                  </a:lnTo>
                  <a:lnTo>
                    <a:pt x="115" y="516"/>
                  </a:lnTo>
                  <a:lnTo>
                    <a:pt x="100" y="527"/>
                  </a:lnTo>
                  <a:lnTo>
                    <a:pt x="83" y="533"/>
                  </a:lnTo>
                  <a:lnTo>
                    <a:pt x="62" y="539"/>
                  </a:lnTo>
                  <a:lnTo>
                    <a:pt x="44" y="536"/>
                  </a:lnTo>
                  <a:lnTo>
                    <a:pt x="26" y="533"/>
                  </a:lnTo>
                  <a:lnTo>
                    <a:pt x="15" y="524"/>
                  </a:lnTo>
                  <a:lnTo>
                    <a:pt x="15" y="524"/>
                  </a:lnTo>
                  <a:lnTo>
                    <a:pt x="26" y="527"/>
                  </a:lnTo>
                  <a:lnTo>
                    <a:pt x="35" y="530"/>
                  </a:lnTo>
                  <a:lnTo>
                    <a:pt x="50" y="530"/>
                  </a:lnTo>
                  <a:lnTo>
                    <a:pt x="62" y="527"/>
                  </a:lnTo>
                  <a:lnTo>
                    <a:pt x="77" y="521"/>
                  </a:lnTo>
                  <a:lnTo>
                    <a:pt x="89" y="513"/>
                  </a:lnTo>
                  <a:lnTo>
                    <a:pt x="95" y="495"/>
                  </a:lnTo>
                  <a:lnTo>
                    <a:pt x="95" y="495"/>
                  </a:lnTo>
                  <a:lnTo>
                    <a:pt x="97" y="474"/>
                  </a:lnTo>
                  <a:lnTo>
                    <a:pt x="97" y="457"/>
                  </a:lnTo>
                  <a:lnTo>
                    <a:pt x="92" y="442"/>
                  </a:lnTo>
                  <a:lnTo>
                    <a:pt x="89" y="427"/>
                  </a:lnTo>
                  <a:lnTo>
                    <a:pt x="83" y="412"/>
                  </a:lnTo>
                  <a:lnTo>
                    <a:pt x="80" y="401"/>
                  </a:lnTo>
                  <a:lnTo>
                    <a:pt x="83" y="389"/>
                  </a:lnTo>
                  <a:lnTo>
                    <a:pt x="89" y="377"/>
                  </a:lnTo>
                  <a:lnTo>
                    <a:pt x="89" y="377"/>
                  </a:lnTo>
                  <a:lnTo>
                    <a:pt x="83" y="377"/>
                  </a:lnTo>
                  <a:lnTo>
                    <a:pt x="77" y="380"/>
                  </a:lnTo>
                  <a:lnTo>
                    <a:pt x="71" y="383"/>
                  </a:lnTo>
                  <a:lnTo>
                    <a:pt x="65" y="389"/>
                  </a:lnTo>
                  <a:lnTo>
                    <a:pt x="59" y="398"/>
                  </a:lnTo>
                  <a:lnTo>
                    <a:pt x="56" y="412"/>
                  </a:lnTo>
                  <a:lnTo>
                    <a:pt x="56" y="433"/>
                  </a:lnTo>
                  <a:lnTo>
                    <a:pt x="56" y="433"/>
                  </a:lnTo>
                  <a:lnTo>
                    <a:pt x="56" y="448"/>
                  </a:lnTo>
                  <a:lnTo>
                    <a:pt x="53" y="463"/>
                  </a:lnTo>
                  <a:lnTo>
                    <a:pt x="47" y="474"/>
                  </a:lnTo>
                  <a:lnTo>
                    <a:pt x="38" y="483"/>
                  </a:lnTo>
                  <a:lnTo>
                    <a:pt x="29" y="486"/>
                  </a:lnTo>
                  <a:lnTo>
                    <a:pt x="17" y="486"/>
                  </a:lnTo>
                  <a:lnTo>
                    <a:pt x="9" y="483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6" y="477"/>
                  </a:lnTo>
                  <a:lnTo>
                    <a:pt x="15" y="480"/>
                  </a:lnTo>
                  <a:lnTo>
                    <a:pt x="23" y="480"/>
                  </a:lnTo>
                  <a:lnTo>
                    <a:pt x="29" y="480"/>
                  </a:lnTo>
                  <a:lnTo>
                    <a:pt x="35" y="477"/>
                  </a:lnTo>
                  <a:lnTo>
                    <a:pt x="41" y="468"/>
                  </a:lnTo>
                  <a:lnTo>
                    <a:pt x="41" y="468"/>
                  </a:lnTo>
                  <a:lnTo>
                    <a:pt x="47" y="457"/>
                  </a:lnTo>
                  <a:lnTo>
                    <a:pt x="47" y="445"/>
                  </a:lnTo>
                  <a:lnTo>
                    <a:pt x="38" y="412"/>
                  </a:lnTo>
                  <a:lnTo>
                    <a:pt x="38" y="412"/>
                  </a:lnTo>
                  <a:lnTo>
                    <a:pt x="29" y="386"/>
                  </a:lnTo>
                  <a:lnTo>
                    <a:pt x="26" y="371"/>
                  </a:lnTo>
                  <a:lnTo>
                    <a:pt x="26" y="356"/>
                  </a:lnTo>
                  <a:lnTo>
                    <a:pt x="29" y="342"/>
                  </a:lnTo>
                  <a:lnTo>
                    <a:pt x="41" y="327"/>
                  </a:lnTo>
                  <a:lnTo>
                    <a:pt x="56" y="312"/>
                  </a:lnTo>
                  <a:lnTo>
                    <a:pt x="80" y="300"/>
                  </a:lnTo>
                  <a:lnTo>
                    <a:pt x="80" y="300"/>
                  </a:lnTo>
                  <a:lnTo>
                    <a:pt x="74" y="303"/>
                  </a:lnTo>
                  <a:lnTo>
                    <a:pt x="59" y="303"/>
                  </a:lnTo>
                  <a:lnTo>
                    <a:pt x="50" y="300"/>
                  </a:lnTo>
                  <a:lnTo>
                    <a:pt x="44" y="297"/>
                  </a:lnTo>
                  <a:lnTo>
                    <a:pt x="38" y="289"/>
                  </a:lnTo>
                  <a:lnTo>
                    <a:pt x="32" y="280"/>
                  </a:lnTo>
                  <a:lnTo>
                    <a:pt x="32" y="280"/>
                  </a:lnTo>
                  <a:lnTo>
                    <a:pt x="29" y="271"/>
                  </a:lnTo>
                  <a:lnTo>
                    <a:pt x="29" y="262"/>
                  </a:lnTo>
                  <a:lnTo>
                    <a:pt x="35" y="247"/>
                  </a:lnTo>
                  <a:lnTo>
                    <a:pt x="41" y="241"/>
                  </a:lnTo>
                  <a:lnTo>
                    <a:pt x="44" y="238"/>
                  </a:lnTo>
                  <a:lnTo>
                    <a:pt x="44" y="238"/>
                  </a:lnTo>
                  <a:lnTo>
                    <a:pt x="41" y="244"/>
                  </a:lnTo>
                  <a:lnTo>
                    <a:pt x="35" y="256"/>
                  </a:lnTo>
                  <a:lnTo>
                    <a:pt x="35" y="262"/>
                  </a:lnTo>
                  <a:lnTo>
                    <a:pt x="38" y="271"/>
                  </a:lnTo>
                  <a:lnTo>
                    <a:pt x="41" y="277"/>
                  </a:lnTo>
                  <a:lnTo>
                    <a:pt x="50" y="280"/>
                  </a:lnTo>
                  <a:lnTo>
                    <a:pt x="50" y="280"/>
                  </a:lnTo>
                  <a:lnTo>
                    <a:pt x="65" y="283"/>
                  </a:lnTo>
                  <a:lnTo>
                    <a:pt x="77" y="283"/>
                  </a:lnTo>
                  <a:lnTo>
                    <a:pt x="86" y="280"/>
                  </a:lnTo>
                  <a:lnTo>
                    <a:pt x="92" y="271"/>
                  </a:lnTo>
                  <a:lnTo>
                    <a:pt x="95" y="265"/>
                  </a:lnTo>
                  <a:lnTo>
                    <a:pt x="97" y="253"/>
                  </a:lnTo>
                  <a:lnTo>
                    <a:pt x="95" y="241"/>
                  </a:lnTo>
                  <a:lnTo>
                    <a:pt x="92" y="230"/>
                  </a:lnTo>
                  <a:lnTo>
                    <a:pt x="92" y="230"/>
                  </a:lnTo>
                  <a:lnTo>
                    <a:pt x="89" y="218"/>
                  </a:lnTo>
                  <a:lnTo>
                    <a:pt x="86" y="206"/>
                  </a:lnTo>
                  <a:lnTo>
                    <a:pt x="89" y="194"/>
                  </a:lnTo>
                  <a:lnTo>
                    <a:pt x="92" y="179"/>
                  </a:lnTo>
                  <a:lnTo>
                    <a:pt x="100" y="168"/>
                  </a:lnTo>
                  <a:lnTo>
                    <a:pt x="109" y="156"/>
                  </a:lnTo>
                  <a:lnTo>
                    <a:pt x="124" y="147"/>
                  </a:lnTo>
                  <a:lnTo>
                    <a:pt x="142" y="138"/>
                  </a:lnTo>
                  <a:lnTo>
                    <a:pt x="142" y="138"/>
                  </a:lnTo>
                  <a:lnTo>
                    <a:pt x="163" y="129"/>
                  </a:lnTo>
                  <a:lnTo>
                    <a:pt x="175" y="121"/>
                  </a:lnTo>
                  <a:lnTo>
                    <a:pt x="183" y="106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201" y="62"/>
                  </a:lnTo>
                  <a:lnTo>
                    <a:pt x="216" y="38"/>
                  </a:lnTo>
                  <a:lnTo>
                    <a:pt x="225" y="29"/>
                  </a:lnTo>
                  <a:lnTo>
                    <a:pt x="237" y="20"/>
                  </a:lnTo>
                  <a:lnTo>
                    <a:pt x="252" y="11"/>
                  </a:lnTo>
                  <a:lnTo>
                    <a:pt x="269" y="6"/>
                  </a:lnTo>
                  <a:lnTo>
                    <a:pt x="269" y="6"/>
                  </a:lnTo>
                  <a:lnTo>
                    <a:pt x="284" y="3"/>
                  </a:lnTo>
                  <a:lnTo>
                    <a:pt x="299" y="0"/>
                  </a:lnTo>
                  <a:lnTo>
                    <a:pt x="308" y="3"/>
                  </a:lnTo>
                  <a:lnTo>
                    <a:pt x="317" y="8"/>
                  </a:lnTo>
                  <a:lnTo>
                    <a:pt x="326" y="20"/>
                  </a:lnTo>
                  <a:lnTo>
                    <a:pt x="329" y="23"/>
                  </a:lnTo>
                  <a:lnTo>
                    <a:pt x="329" y="23"/>
                  </a:lnTo>
                  <a:lnTo>
                    <a:pt x="323" y="26"/>
                  </a:lnTo>
                  <a:lnTo>
                    <a:pt x="314" y="32"/>
                  </a:lnTo>
                  <a:lnTo>
                    <a:pt x="302" y="47"/>
                  </a:lnTo>
                  <a:lnTo>
                    <a:pt x="296" y="56"/>
                  </a:lnTo>
                  <a:lnTo>
                    <a:pt x="293" y="67"/>
                  </a:lnTo>
                  <a:lnTo>
                    <a:pt x="293" y="6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3814" y="2910"/>
              <a:ext cx="856" cy="1162"/>
            </a:xfrm>
            <a:custGeom>
              <a:avLst/>
              <a:gdLst/>
              <a:ahLst/>
              <a:cxnLst>
                <a:cxn ang="0">
                  <a:pos x="779" y="9"/>
                </a:cxn>
                <a:cxn ang="0">
                  <a:pos x="809" y="112"/>
                </a:cxn>
                <a:cxn ang="0">
                  <a:pos x="838" y="254"/>
                </a:cxn>
                <a:cxn ang="0">
                  <a:pos x="853" y="374"/>
                </a:cxn>
                <a:cxn ang="0">
                  <a:pos x="856" y="451"/>
                </a:cxn>
                <a:cxn ang="0">
                  <a:pos x="853" y="487"/>
                </a:cxn>
                <a:cxn ang="0">
                  <a:pos x="827" y="781"/>
                </a:cxn>
                <a:cxn ang="0">
                  <a:pos x="809" y="994"/>
                </a:cxn>
                <a:cxn ang="0">
                  <a:pos x="809" y="1020"/>
                </a:cxn>
                <a:cxn ang="0">
                  <a:pos x="815" y="1067"/>
                </a:cxn>
                <a:cxn ang="0">
                  <a:pos x="830" y="1117"/>
                </a:cxn>
                <a:cxn ang="0">
                  <a:pos x="832" y="1129"/>
                </a:cxn>
                <a:cxn ang="0">
                  <a:pos x="827" y="1129"/>
                </a:cxn>
                <a:cxn ang="0">
                  <a:pos x="767" y="1138"/>
                </a:cxn>
                <a:cxn ang="0">
                  <a:pos x="720" y="1150"/>
                </a:cxn>
                <a:cxn ang="0">
                  <a:pos x="652" y="1162"/>
                </a:cxn>
                <a:cxn ang="0">
                  <a:pos x="601" y="1156"/>
                </a:cxn>
                <a:cxn ang="0">
                  <a:pos x="575" y="1147"/>
                </a:cxn>
                <a:cxn ang="0">
                  <a:pos x="492" y="1115"/>
                </a:cxn>
                <a:cxn ang="0">
                  <a:pos x="456" y="1109"/>
                </a:cxn>
                <a:cxn ang="0">
                  <a:pos x="403" y="1112"/>
                </a:cxn>
                <a:cxn ang="0">
                  <a:pos x="346" y="1117"/>
                </a:cxn>
                <a:cxn ang="0">
                  <a:pos x="302" y="1117"/>
                </a:cxn>
                <a:cxn ang="0">
                  <a:pos x="263" y="1103"/>
                </a:cxn>
                <a:cxn ang="0">
                  <a:pos x="228" y="1073"/>
                </a:cxn>
                <a:cxn ang="0">
                  <a:pos x="210" y="1050"/>
                </a:cxn>
                <a:cxn ang="0">
                  <a:pos x="178" y="991"/>
                </a:cxn>
                <a:cxn ang="0">
                  <a:pos x="154" y="961"/>
                </a:cxn>
                <a:cxn ang="0">
                  <a:pos x="115" y="952"/>
                </a:cxn>
                <a:cxn ang="0">
                  <a:pos x="103" y="955"/>
                </a:cxn>
                <a:cxn ang="0">
                  <a:pos x="74" y="949"/>
                </a:cxn>
                <a:cxn ang="0">
                  <a:pos x="35" y="932"/>
                </a:cxn>
                <a:cxn ang="0">
                  <a:pos x="0" y="890"/>
                </a:cxn>
                <a:cxn ang="0">
                  <a:pos x="32" y="890"/>
                </a:cxn>
                <a:cxn ang="0">
                  <a:pos x="109" y="873"/>
                </a:cxn>
                <a:cxn ang="0">
                  <a:pos x="178" y="843"/>
                </a:cxn>
                <a:cxn ang="0">
                  <a:pos x="225" y="814"/>
                </a:cxn>
                <a:cxn ang="0">
                  <a:pos x="269" y="773"/>
                </a:cxn>
                <a:cxn ang="0">
                  <a:pos x="287" y="746"/>
                </a:cxn>
                <a:cxn ang="0">
                  <a:pos x="361" y="625"/>
                </a:cxn>
                <a:cxn ang="0">
                  <a:pos x="501" y="366"/>
                </a:cxn>
                <a:cxn ang="0">
                  <a:pos x="554" y="268"/>
                </a:cxn>
                <a:cxn ang="0">
                  <a:pos x="640" y="124"/>
                </a:cxn>
                <a:cxn ang="0">
                  <a:pos x="667" y="65"/>
                </a:cxn>
                <a:cxn ang="0">
                  <a:pos x="672" y="32"/>
                </a:cxn>
                <a:cxn ang="0">
                  <a:pos x="672" y="24"/>
                </a:cxn>
                <a:cxn ang="0">
                  <a:pos x="672" y="12"/>
                </a:cxn>
                <a:cxn ang="0">
                  <a:pos x="684" y="3"/>
                </a:cxn>
                <a:cxn ang="0">
                  <a:pos x="720" y="0"/>
                </a:cxn>
                <a:cxn ang="0">
                  <a:pos x="779" y="9"/>
                </a:cxn>
              </a:cxnLst>
              <a:rect l="0" t="0" r="r" b="b"/>
              <a:pathLst>
                <a:path w="856" h="1162">
                  <a:moveTo>
                    <a:pt x="779" y="9"/>
                  </a:moveTo>
                  <a:lnTo>
                    <a:pt x="779" y="9"/>
                  </a:lnTo>
                  <a:lnTo>
                    <a:pt x="794" y="56"/>
                  </a:lnTo>
                  <a:lnTo>
                    <a:pt x="809" y="112"/>
                  </a:lnTo>
                  <a:lnTo>
                    <a:pt x="824" y="177"/>
                  </a:lnTo>
                  <a:lnTo>
                    <a:pt x="838" y="254"/>
                  </a:lnTo>
                  <a:lnTo>
                    <a:pt x="850" y="333"/>
                  </a:lnTo>
                  <a:lnTo>
                    <a:pt x="853" y="374"/>
                  </a:lnTo>
                  <a:lnTo>
                    <a:pt x="856" y="413"/>
                  </a:lnTo>
                  <a:lnTo>
                    <a:pt x="856" y="451"/>
                  </a:lnTo>
                  <a:lnTo>
                    <a:pt x="853" y="487"/>
                  </a:lnTo>
                  <a:lnTo>
                    <a:pt x="853" y="487"/>
                  </a:lnTo>
                  <a:lnTo>
                    <a:pt x="838" y="631"/>
                  </a:lnTo>
                  <a:lnTo>
                    <a:pt x="827" y="781"/>
                  </a:lnTo>
                  <a:lnTo>
                    <a:pt x="818" y="908"/>
                  </a:lnTo>
                  <a:lnTo>
                    <a:pt x="809" y="994"/>
                  </a:lnTo>
                  <a:lnTo>
                    <a:pt x="809" y="994"/>
                  </a:lnTo>
                  <a:lnTo>
                    <a:pt x="809" y="1020"/>
                  </a:lnTo>
                  <a:lnTo>
                    <a:pt x="809" y="1047"/>
                  </a:lnTo>
                  <a:lnTo>
                    <a:pt x="815" y="1067"/>
                  </a:lnTo>
                  <a:lnTo>
                    <a:pt x="818" y="1088"/>
                  </a:lnTo>
                  <a:lnTo>
                    <a:pt x="830" y="1117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27" y="1129"/>
                  </a:lnTo>
                  <a:lnTo>
                    <a:pt x="806" y="1132"/>
                  </a:lnTo>
                  <a:lnTo>
                    <a:pt x="767" y="1138"/>
                  </a:lnTo>
                  <a:lnTo>
                    <a:pt x="767" y="1138"/>
                  </a:lnTo>
                  <a:lnTo>
                    <a:pt x="720" y="1150"/>
                  </a:lnTo>
                  <a:lnTo>
                    <a:pt x="675" y="1159"/>
                  </a:lnTo>
                  <a:lnTo>
                    <a:pt x="652" y="1162"/>
                  </a:lnTo>
                  <a:lnTo>
                    <a:pt x="628" y="1159"/>
                  </a:lnTo>
                  <a:lnTo>
                    <a:pt x="601" y="1156"/>
                  </a:lnTo>
                  <a:lnTo>
                    <a:pt x="575" y="1147"/>
                  </a:lnTo>
                  <a:lnTo>
                    <a:pt x="575" y="1147"/>
                  </a:lnTo>
                  <a:lnTo>
                    <a:pt x="527" y="1129"/>
                  </a:lnTo>
                  <a:lnTo>
                    <a:pt x="492" y="1115"/>
                  </a:lnTo>
                  <a:lnTo>
                    <a:pt x="477" y="1112"/>
                  </a:lnTo>
                  <a:lnTo>
                    <a:pt x="456" y="1109"/>
                  </a:lnTo>
                  <a:lnTo>
                    <a:pt x="432" y="1109"/>
                  </a:lnTo>
                  <a:lnTo>
                    <a:pt x="403" y="1112"/>
                  </a:lnTo>
                  <a:lnTo>
                    <a:pt x="403" y="1112"/>
                  </a:lnTo>
                  <a:lnTo>
                    <a:pt x="346" y="1117"/>
                  </a:lnTo>
                  <a:lnTo>
                    <a:pt x="323" y="1120"/>
                  </a:lnTo>
                  <a:lnTo>
                    <a:pt x="302" y="1117"/>
                  </a:lnTo>
                  <a:lnTo>
                    <a:pt x="281" y="1112"/>
                  </a:lnTo>
                  <a:lnTo>
                    <a:pt x="263" y="1103"/>
                  </a:lnTo>
                  <a:lnTo>
                    <a:pt x="246" y="1091"/>
                  </a:lnTo>
                  <a:lnTo>
                    <a:pt x="228" y="1073"/>
                  </a:lnTo>
                  <a:lnTo>
                    <a:pt x="228" y="1073"/>
                  </a:lnTo>
                  <a:lnTo>
                    <a:pt x="210" y="1050"/>
                  </a:lnTo>
                  <a:lnTo>
                    <a:pt x="198" y="1029"/>
                  </a:lnTo>
                  <a:lnTo>
                    <a:pt x="178" y="991"/>
                  </a:lnTo>
                  <a:lnTo>
                    <a:pt x="169" y="973"/>
                  </a:lnTo>
                  <a:lnTo>
                    <a:pt x="154" y="961"/>
                  </a:lnTo>
                  <a:lnTo>
                    <a:pt x="136" y="955"/>
                  </a:lnTo>
                  <a:lnTo>
                    <a:pt x="115" y="952"/>
                  </a:lnTo>
                  <a:lnTo>
                    <a:pt x="115" y="952"/>
                  </a:lnTo>
                  <a:lnTo>
                    <a:pt x="103" y="955"/>
                  </a:lnTo>
                  <a:lnTo>
                    <a:pt x="89" y="952"/>
                  </a:lnTo>
                  <a:lnTo>
                    <a:pt x="74" y="949"/>
                  </a:lnTo>
                  <a:lnTo>
                    <a:pt x="56" y="944"/>
                  </a:lnTo>
                  <a:lnTo>
                    <a:pt x="35" y="932"/>
                  </a:lnTo>
                  <a:lnTo>
                    <a:pt x="17" y="914"/>
                  </a:lnTo>
                  <a:lnTo>
                    <a:pt x="0" y="890"/>
                  </a:lnTo>
                  <a:lnTo>
                    <a:pt x="0" y="890"/>
                  </a:lnTo>
                  <a:lnTo>
                    <a:pt x="32" y="890"/>
                  </a:lnTo>
                  <a:lnTo>
                    <a:pt x="65" y="885"/>
                  </a:lnTo>
                  <a:lnTo>
                    <a:pt x="109" y="873"/>
                  </a:lnTo>
                  <a:lnTo>
                    <a:pt x="154" y="855"/>
                  </a:lnTo>
                  <a:lnTo>
                    <a:pt x="178" y="843"/>
                  </a:lnTo>
                  <a:lnTo>
                    <a:pt x="201" y="831"/>
                  </a:lnTo>
                  <a:lnTo>
                    <a:pt x="225" y="814"/>
                  </a:lnTo>
                  <a:lnTo>
                    <a:pt x="249" y="793"/>
                  </a:lnTo>
                  <a:lnTo>
                    <a:pt x="269" y="773"/>
                  </a:lnTo>
                  <a:lnTo>
                    <a:pt x="287" y="746"/>
                  </a:lnTo>
                  <a:lnTo>
                    <a:pt x="287" y="746"/>
                  </a:lnTo>
                  <a:lnTo>
                    <a:pt x="323" y="687"/>
                  </a:lnTo>
                  <a:lnTo>
                    <a:pt x="361" y="625"/>
                  </a:lnTo>
                  <a:lnTo>
                    <a:pt x="432" y="492"/>
                  </a:lnTo>
                  <a:lnTo>
                    <a:pt x="501" y="366"/>
                  </a:lnTo>
                  <a:lnTo>
                    <a:pt x="554" y="268"/>
                  </a:lnTo>
                  <a:lnTo>
                    <a:pt x="554" y="268"/>
                  </a:lnTo>
                  <a:lnTo>
                    <a:pt x="598" y="192"/>
                  </a:lnTo>
                  <a:lnTo>
                    <a:pt x="640" y="124"/>
                  </a:lnTo>
                  <a:lnTo>
                    <a:pt x="655" y="91"/>
                  </a:lnTo>
                  <a:lnTo>
                    <a:pt x="667" y="65"/>
                  </a:lnTo>
                  <a:lnTo>
                    <a:pt x="672" y="44"/>
                  </a:lnTo>
                  <a:lnTo>
                    <a:pt x="672" y="32"/>
                  </a:lnTo>
                  <a:lnTo>
                    <a:pt x="672" y="24"/>
                  </a:lnTo>
                  <a:lnTo>
                    <a:pt x="672" y="24"/>
                  </a:lnTo>
                  <a:lnTo>
                    <a:pt x="669" y="18"/>
                  </a:lnTo>
                  <a:lnTo>
                    <a:pt x="672" y="12"/>
                  </a:lnTo>
                  <a:lnTo>
                    <a:pt x="675" y="9"/>
                  </a:lnTo>
                  <a:lnTo>
                    <a:pt x="684" y="3"/>
                  </a:lnTo>
                  <a:lnTo>
                    <a:pt x="699" y="0"/>
                  </a:lnTo>
                  <a:lnTo>
                    <a:pt x="720" y="0"/>
                  </a:lnTo>
                  <a:lnTo>
                    <a:pt x="761" y="6"/>
                  </a:lnTo>
                  <a:lnTo>
                    <a:pt x="779" y="9"/>
                  </a:lnTo>
                  <a:lnTo>
                    <a:pt x="779" y="9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>
              <a:off x="4077" y="3240"/>
              <a:ext cx="537" cy="711"/>
            </a:xfrm>
            <a:custGeom>
              <a:avLst/>
              <a:gdLst/>
              <a:ahLst/>
              <a:cxnLst>
                <a:cxn ang="0">
                  <a:pos x="0" y="711"/>
                </a:cxn>
                <a:cxn ang="0">
                  <a:pos x="0" y="711"/>
                </a:cxn>
                <a:cxn ang="0">
                  <a:pos x="21" y="702"/>
                </a:cxn>
                <a:cxn ang="0">
                  <a:pos x="80" y="672"/>
                </a:cxn>
                <a:cxn ang="0">
                  <a:pos x="119" y="649"/>
                </a:cxn>
                <a:cxn ang="0">
                  <a:pos x="163" y="622"/>
                </a:cxn>
                <a:cxn ang="0">
                  <a:pos x="211" y="590"/>
                </a:cxn>
                <a:cxn ang="0">
                  <a:pos x="261" y="549"/>
                </a:cxn>
                <a:cxn ang="0">
                  <a:pos x="309" y="504"/>
                </a:cxn>
                <a:cxn ang="0">
                  <a:pos x="356" y="454"/>
                </a:cxn>
                <a:cxn ang="0">
                  <a:pos x="404" y="395"/>
                </a:cxn>
                <a:cxn ang="0">
                  <a:pos x="424" y="363"/>
                </a:cxn>
                <a:cxn ang="0">
                  <a:pos x="442" y="330"/>
                </a:cxn>
                <a:cxn ang="0">
                  <a:pos x="463" y="295"/>
                </a:cxn>
                <a:cxn ang="0">
                  <a:pos x="478" y="257"/>
                </a:cxn>
                <a:cxn ang="0">
                  <a:pos x="492" y="218"/>
                </a:cxn>
                <a:cxn ang="0">
                  <a:pos x="507" y="180"/>
                </a:cxn>
                <a:cxn ang="0">
                  <a:pos x="519" y="136"/>
                </a:cxn>
                <a:cxn ang="0">
                  <a:pos x="525" y="92"/>
                </a:cxn>
                <a:cxn ang="0">
                  <a:pos x="531" y="47"/>
                </a:cxn>
                <a:cxn ang="0">
                  <a:pos x="537" y="0"/>
                </a:cxn>
                <a:cxn ang="0">
                  <a:pos x="329" y="148"/>
                </a:cxn>
                <a:cxn ang="0">
                  <a:pos x="329" y="148"/>
                </a:cxn>
                <a:cxn ang="0">
                  <a:pos x="332" y="159"/>
                </a:cxn>
                <a:cxn ang="0">
                  <a:pos x="338" y="186"/>
                </a:cxn>
                <a:cxn ang="0">
                  <a:pos x="338" y="207"/>
                </a:cxn>
                <a:cxn ang="0">
                  <a:pos x="338" y="233"/>
                </a:cxn>
                <a:cxn ang="0">
                  <a:pos x="335" y="263"/>
                </a:cxn>
                <a:cxn ang="0">
                  <a:pos x="326" y="298"/>
                </a:cxn>
                <a:cxn ang="0">
                  <a:pos x="312" y="336"/>
                </a:cxn>
                <a:cxn ang="0">
                  <a:pos x="294" y="378"/>
                </a:cxn>
                <a:cxn ang="0">
                  <a:pos x="267" y="425"/>
                </a:cxn>
                <a:cxn ang="0">
                  <a:pos x="232" y="475"/>
                </a:cxn>
                <a:cxn ang="0">
                  <a:pos x="190" y="528"/>
                </a:cxn>
                <a:cxn ang="0">
                  <a:pos x="137" y="584"/>
                </a:cxn>
                <a:cxn ang="0">
                  <a:pos x="75" y="646"/>
                </a:cxn>
                <a:cxn ang="0">
                  <a:pos x="0" y="711"/>
                </a:cxn>
                <a:cxn ang="0">
                  <a:pos x="0" y="711"/>
                </a:cxn>
              </a:cxnLst>
              <a:rect l="0" t="0" r="r" b="b"/>
              <a:pathLst>
                <a:path w="537" h="711">
                  <a:moveTo>
                    <a:pt x="0" y="711"/>
                  </a:moveTo>
                  <a:lnTo>
                    <a:pt x="0" y="711"/>
                  </a:lnTo>
                  <a:lnTo>
                    <a:pt x="21" y="702"/>
                  </a:lnTo>
                  <a:lnTo>
                    <a:pt x="80" y="672"/>
                  </a:lnTo>
                  <a:lnTo>
                    <a:pt x="119" y="649"/>
                  </a:lnTo>
                  <a:lnTo>
                    <a:pt x="163" y="622"/>
                  </a:lnTo>
                  <a:lnTo>
                    <a:pt x="211" y="590"/>
                  </a:lnTo>
                  <a:lnTo>
                    <a:pt x="261" y="549"/>
                  </a:lnTo>
                  <a:lnTo>
                    <a:pt x="309" y="504"/>
                  </a:lnTo>
                  <a:lnTo>
                    <a:pt x="356" y="454"/>
                  </a:lnTo>
                  <a:lnTo>
                    <a:pt x="404" y="395"/>
                  </a:lnTo>
                  <a:lnTo>
                    <a:pt x="424" y="363"/>
                  </a:lnTo>
                  <a:lnTo>
                    <a:pt x="442" y="330"/>
                  </a:lnTo>
                  <a:lnTo>
                    <a:pt x="463" y="295"/>
                  </a:lnTo>
                  <a:lnTo>
                    <a:pt x="478" y="257"/>
                  </a:lnTo>
                  <a:lnTo>
                    <a:pt x="492" y="218"/>
                  </a:lnTo>
                  <a:lnTo>
                    <a:pt x="507" y="180"/>
                  </a:lnTo>
                  <a:lnTo>
                    <a:pt x="519" y="136"/>
                  </a:lnTo>
                  <a:lnTo>
                    <a:pt x="525" y="92"/>
                  </a:lnTo>
                  <a:lnTo>
                    <a:pt x="531" y="47"/>
                  </a:lnTo>
                  <a:lnTo>
                    <a:pt x="537" y="0"/>
                  </a:lnTo>
                  <a:lnTo>
                    <a:pt x="329" y="148"/>
                  </a:lnTo>
                  <a:lnTo>
                    <a:pt x="329" y="148"/>
                  </a:lnTo>
                  <a:lnTo>
                    <a:pt x="332" y="159"/>
                  </a:lnTo>
                  <a:lnTo>
                    <a:pt x="338" y="186"/>
                  </a:lnTo>
                  <a:lnTo>
                    <a:pt x="338" y="207"/>
                  </a:lnTo>
                  <a:lnTo>
                    <a:pt x="338" y="233"/>
                  </a:lnTo>
                  <a:lnTo>
                    <a:pt x="335" y="263"/>
                  </a:lnTo>
                  <a:lnTo>
                    <a:pt x="326" y="298"/>
                  </a:lnTo>
                  <a:lnTo>
                    <a:pt x="312" y="336"/>
                  </a:lnTo>
                  <a:lnTo>
                    <a:pt x="294" y="378"/>
                  </a:lnTo>
                  <a:lnTo>
                    <a:pt x="267" y="425"/>
                  </a:lnTo>
                  <a:lnTo>
                    <a:pt x="232" y="475"/>
                  </a:lnTo>
                  <a:lnTo>
                    <a:pt x="190" y="528"/>
                  </a:lnTo>
                  <a:lnTo>
                    <a:pt x="137" y="584"/>
                  </a:lnTo>
                  <a:lnTo>
                    <a:pt x="75" y="646"/>
                  </a:lnTo>
                  <a:lnTo>
                    <a:pt x="0" y="711"/>
                  </a:lnTo>
                  <a:lnTo>
                    <a:pt x="0" y="711"/>
                  </a:lnTo>
                  <a:close/>
                </a:path>
              </a:pathLst>
            </a:custGeom>
            <a:solidFill>
              <a:srgbClr val="C9DD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2"/>
            <p:cNvSpPr>
              <a:spLocks/>
            </p:cNvSpPr>
            <p:nvPr/>
          </p:nvSpPr>
          <p:spPr bwMode="auto">
            <a:xfrm>
              <a:off x="3852" y="2857"/>
              <a:ext cx="780" cy="970"/>
            </a:xfrm>
            <a:custGeom>
              <a:avLst/>
              <a:gdLst/>
              <a:ahLst/>
              <a:cxnLst>
                <a:cxn ang="0">
                  <a:pos x="723" y="15"/>
                </a:cxn>
                <a:cxn ang="0">
                  <a:pos x="744" y="68"/>
                </a:cxn>
                <a:cxn ang="0">
                  <a:pos x="768" y="165"/>
                </a:cxn>
                <a:cxn ang="0">
                  <a:pos x="777" y="251"/>
                </a:cxn>
                <a:cxn ang="0">
                  <a:pos x="777" y="351"/>
                </a:cxn>
                <a:cxn ang="0">
                  <a:pos x="756" y="463"/>
                </a:cxn>
                <a:cxn ang="0">
                  <a:pos x="714" y="578"/>
                </a:cxn>
                <a:cxn ang="0">
                  <a:pos x="685" y="637"/>
                </a:cxn>
                <a:cxn ang="0">
                  <a:pos x="640" y="702"/>
                </a:cxn>
                <a:cxn ang="0">
                  <a:pos x="590" y="758"/>
                </a:cxn>
                <a:cxn ang="0">
                  <a:pos x="534" y="808"/>
                </a:cxn>
                <a:cxn ang="0">
                  <a:pos x="477" y="849"/>
                </a:cxn>
                <a:cxn ang="0">
                  <a:pos x="350" y="914"/>
                </a:cxn>
                <a:cxn ang="0">
                  <a:pos x="217" y="958"/>
                </a:cxn>
                <a:cxn ang="0">
                  <a:pos x="175" y="967"/>
                </a:cxn>
                <a:cxn ang="0">
                  <a:pos x="89" y="967"/>
                </a:cxn>
                <a:cxn ang="0">
                  <a:pos x="24" y="952"/>
                </a:cxn>
                <a:cxn ang="0">
                  <a:pos x="6" y="940"/>
                </a:cxn>
                <a:cxn ang="0">
                  <a:pos x="0" y="932"/>
                </a:cxn>
                <a:cxn ang="0">
                  <a:pos x="12" y="920"/>
                </a:cxn>
                <a:cxn ang="0">
                  <a:pos x="30" y="908"/>
                </a:cxn>
                <a:cxn ang="0">
                  <a:pos x="51" y="884"/>
                </a:cxn>
                <a:cxn ang="0">
                  <a:pos x="54" y="864"/>
                </a:cxn>
                <a:cxn ang="0">
                  <a:pos x="36" y="846"/>
                </a:cxn>
                <a:cxn ang="0">
                  <a:pos x="21" y="837"/>
                </a:cxn>
                <a:cxn ang="0">
                  <a:pos x="71" y="828"/>
                </a:cxn>
                <a:cxn ang="0">
                  <a:pos x="145" y="799"/>
                </a:cxn>
                <a:cxn ang="0">
                  <a:pos x="187" y="772"/>
                </a:cxn>
                <a:cxn ang="0">
                  <a:pos x="228" y="737"/>
                </a:cxn>
                <a:cxn ang="0">
                  <a:pos x="267" y="690"/>
                </a:cxn>
                <a:cxn ang="0">
                  <a:pos x="303" y="631"/>
                </a:cxn>
                <a:cxn ang="0">
                  <a:pos x="406" y="425"/>
                </a:cxn>
                <a:cxn ang="0">
                  <a:pos x="480" y="286"/>
                </a:cxn>
                <a:cxn ang="0">
                  <a:pos x="540" y="192"/>
                </a:cxn>
                <a:cxn ang="0">
                  <a:pos x="563" y="165"/>
                </a:cxn>
                <a:cxn ang="0">
                  <a:pos x="605" y="106"/>
                </a:cxn>
                <a:cxn ang="0">
                  <a:pos x="626" y="68"/>
                </a:cxn>
                <a:cxn ang="0">
                  <a:pos x="629" y="38"/>
                </a:cxn>
                <a:cxn ang="0">
                  <a:pos x="623" y="15"/>
                </a:cxn>
                <a:cxn ang="0">
                  <a:pos x="626" y="6"/>
                </a:cxn>
                <a:cxn ang="0">
                  <a:pos x="652" y="0"/>
                </a:cxn>
                <a:cxn ang="0">
                  <a:pos x="709" y="9"/>
                </a:cxn>
                <a:cxn ang="0">
                  <a:pos x="723" y="15"/>
                </a:cxn>
              </a:cxnLst>
              <a:rect l="0" t="0" r="r" b="b"/>
              <a:pathLst>
                <a:path w="780" h="970">
                  <a:moveTo>
                    <a:pt x="723" y="15"/>
                  </a:moveTo>
                  <a:lnTo>
                    <a:pt x="723" y="15"/>
                  </a:lnTo>
                  <a:lnTo>
                    <a:pt x="729" y="27"/>
                  </a:lnTo>
                  <a:lnTo>
                    <a:pt x="744" y="68"/>
                  </a:lnTo>
                  <a:lnTo>
                    <a:pt x="762" y="127"/>
                  </a:lnTo>
                  <a:lnTo>
                    <a:pt x="768" y="165"/>
                  </a:lnTo>
                  <a:lnTo>
                    <a:pt x="774" y="206"/>
                  </a:lnTo>
                  <a:lnTo>
                    <a:pt x="777" y="251"/>
                  </a:lnTo>
                  <a:lnTo>
                    <a:pt x="780" y="301"/>
                  </a:lnTo>
                  <a:lnTo>
                    <a:pt x="777" y="351"/>
                  </a:lnTo>
                  <a:lnTo>
                    <a:pt x="768" y="407"/>
                  </a:lnTo>
                  <a:lnTo>
                    <a:pt x="756" y="463"/>
                  </a:lnTo>
                  <a:lnTo>
                    <a:pt x="738" y="519"/>
                  </a:lnTo>
                  <a:lnTo>
                    <a:pt x="714" y="578"/>
                  </a:lnTo>
                  <a:lnTo>
                    <a:pt x="685" y="637"/>
                  </a:lnTo>
                  <a:lnTo>
                    <a:pt x="685" y="637"/>
                  </a:lnTo>
                  <a:lnTo>
                    <a:pt x="661" y="669"/>
                  </a:lnTo>
                  <a:lnTo>
                    <a:pt x="640" y="702"/>
                  </a:lnTo>
                  <a:lnTo>
                    <a:pt x="617" y="731"/>
                  </a:lnTo>
                  <a:lnTo>
                    <a:pt x="590" y="758"/>
                  </a:lnTo>
                  <a:lnTo>
                    <a:pt x="563" y="784"/>
                  </a:lnTo>
                  <a:lnTo>
                    <a:pt x="534" y="808"/>
                  </a:lnTo>
                  <a:lnTo>
                    <a:pt x="507" y="828"/>
                  </a:lnTo>
                  <a:lnTo>
                    <a:pt x="477" y="849"/>
                  </a:lnTo>
                  <a:lnTo>
                    <a:pt x="415" y="884"/>
                  </a:lnTo>
                  <a:lnTo>
                    <a:pt x="350" y="914"/>
                  </a:lnTo>
                  <a:lnTo>
                    <a:pt x="285" y="940"/>
                  </a:lnTo>
                  <a:lnTo>
                    <a:pt x="217" y="958"/>
                  </a:lnTo>
                  <a:lnTo>
                    <a:pt x="217" y="958"/>
                  </a:lnTo>
                  <a:lnTo>
                    <a:pt x="175" y="967"/>
                  </a:lnTo>
                  <a:lnTo>
                    <a:pt x="131" y="970"/>
                  </a:lnTo>
                  <a:lnTo>
                    <a:pt x="89" y="967"/>
                  </a:lnTo>
                  <a:lnTo>
                    <a:pt x="54" y="961"/>
                  </a:lnTo>
                  <a:lnTo>
                    <a:pt x="24" y="952"/>
                  </a:lnTo>
                  <a:lnTo>
                    <a:pt x="12" y="946"/>
                  </a:lnTo>
                  <a:lnTo>
                    <a:pt x="6" y="940"/>
                  </a:lnTo>
                  <a:lnTo>
                    <a:pt x="0" y="935"/>
                  </a:lnTo>
                  <a:lnTo>
                    <a:pt x="0" y="932"/>
                  </a:lnTo>
                  <a:lnTo>
                    <a:pt x="3" y="926"/>
                  </a:lnTo>
                  <a:lnTo>
                    <a:pt x="12" y="920"/>
                  </a:lnTo>
                  <a:lnTo>
                    <a:pt x="12" y="920"/>
                  </a:lnTo>
                  <a:lnTo>
                    <a:pt x="30" y="908"/>
                  </a:lnTo>
                  <a:lnTo>
                    <a:pt x="45" y="896"/>
                  </a:lnTo>
                  <a:lnTo>
                    <a:pt x="51" y="884"/>
                  </a:lnTo>
                  <a:lnTo>
                    <a:pt x="54" y="876"/>
                  </a:lnTo>
                  <a:lnTo>
                    <a:pt x="54" y="864"/>
                  </a:lnTo>
                  <a:lnTo>
                    <a:pt x="45" y="855"/>
                  </a:lnTo>
                  <a:lnTo>
                    <a:pt x="36" y="846"/>
                  </a:lnTo>
                  <a:lnTo>
                    <a:pt x="21" y="837"/>
                  </a:lnTo>
                  <a:lnTo>
                    <a:pt x="21" y="837"/>
                  </a:lnTo>
                  <a:lnTo>
                    <a:pt x="45" y="834"/>
                  </a:lnTo>
                  <a:lnTo>
                    <a:pt x="71" y="828"/>
                  </a:lnTo>
                  <a:lnTo>
                    <a:pt x="107" y="820"/>
                  </a:lnTo>
                  <a:lnTo>
                    <a:pt x="145" y="799"/>
                  </a:lnTo>
                  <a:lnTo>
                    <a:pt x="166" y="787"/>
                  </a:lnTo>
                  <a:lnTo>
                    <a:pt x="187" y="772"/>
                  </a:lnTo>
                  <a:lnTo>
                    <a:pt x="208" y="758"/>
                  </a:lnTo>
                  <a:lnTo>
                    <a:pt x="228" y="737"/>
                  </a:lnTo>
                  <a:lnTo>
                    <a:pt x="246" y="713"/>
                  </a:lnTo>
                  <a:lnTo>
                    <a:pt x="267" y="690"/>
                  </a:lnTo>
                  <a:lnTo>
                    <a:pt x="267" y="690"/>
                  </a:lnTo>
                  <a:lnTo>
                    <a:pt x="303" y="631"/>
                  </a:lnTo>
                  <a:lnTo>
                    <a:pt x="338" y="566"/>
                  </a:lnTo>
                  <a:lnTo>
                    <a:pt x="406" y="425"/>
                  </a:lnTo>
                  <a:lnTo>
                    <a:pt x="442" y="354"/>
                  </a:lnTo>
                  <a:lnTo>
                    <a:pt x="480" y="286"/>
                  </a:lnTo>
                  <a:lnTo>
                    <a:pt x="519" y="221"/>
                  </a:lnTo>
                  <a:lnTo>
                    <a:pt x="540" y="192"/>
                  </a:lnTo>
                  <a:lnTo>
                    <a:pt x="563" y="165"/>
                  </a:lnTo>
                  <a:lnTo>
                    <a:pt x="563" y="165"/>
                  </a:lnTo>
                  <a:lnTo>
                    <a:pt x="587" y="133"/>
                  </a:lnTo>
                  <a:lnTo>
                    <a:pt x="605" y="106"/>
                  </a:lnTo>
                  <a:lnTo>
                    <a:pt x="617" y="85"/>
                  </a:lnTo>
                  <a:lnTo>
                    <a:pt x="626" y="68"/>
                  </a:lnTo>
                  <a:lnTo>
                    <a:pt x="629" y="53"/>
                  </a:lnTo>
                  <a:lnTo>
                    <a:pt x="629" y="38"/>
                  </a:lnTo>
                  <a:lnTo>
                    <a:pt x="623" y="15"/>
                  </a:lnTo>
                  <a:lnTo>
                    <a:pt x="623" y="15"/>
                  </a:lnTo>
                  <a:lnTo>
                    <a:pt x="623" y="9"/>
                  </a:lnTo>
                  <a:lnTo>
                    <a:pt x="626" y="6"/>
                  </a:lnTo>
                  <a:lnTo>
                    <a:pt x="637" y="0"/>
                  </a:lnTo>
                  <a:lnTo>
                    <a:pt x="652" y="0"/>
                  </a:lnTo>
                  <a:lnTo>
                    <a:pt x="670" y="3"/>
                  </a:lnTo>
                  <a:lnTo>
                    <a:pt x="709" y="9"/>
                  </a:lnTo>
                  <a:lnTo>
                    <a:pt x="723" y="15"/>
                  </a:lnTo>
                  <a:lnTo>
                    <a:pt x="723" y="15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3"/>
            <p:cNvSpPr>
              <a:spLocks/>
            </p:cNvSpPr>
            <p:nvPr/>
          </p:nvSpPr>
          <p:spPr bwMode="auto">
            <a:xfrm>
              <a:off x="4575" y="2907"/>
              <a:ext cx="104" cy="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92"/>
                </a:cxn>
                <a:cxn ang="0">
                  <a:pos x="63" y="248"/>
                </a:cxn>
                <a:cxn ang="0">
                  <a:pos x="63" y="248"/>
                </a:cxn>
                <a:cxn ang="0">
                  <a:pos x="71" y="324"/>
                </a:cxn>
                <a:cxn ang="0">
                  <a:pos x="80" y="416"/>
                </a:cxn>
                <a:cxn ang="0">
                  <a:pos x="83" y="504"/>
                </a:cxn>
                <a:cxn ang="0">
                  <a:pos x="83" y="543"/>
                </a:cxn>
                <a:cxn ang="0">
                  <a:pos x="83" y="575"/>
                </a:cxn>
                <a:cxn ang="0">
                  <a:pos x="83" y="575"/>
                </a:cxn>
                <a:cxn ang="0">
                  <a:pos x="89" y="534"/>
                </a:cxn>
                <a:cxn ang="0">
                  <a:pos x="95" y="490"/>
                </a:cxn>
                <a:cxn ang="0">
                  <a:pos x="101" y="434"/>
                </a:cxn>
                <a:cxn ang="0">
                  <a:pos x="104" y="372"/>
                </a:cxn>
                <a:cxn ang="0">
                  <a:pos x="104" y="307"/>
                </a:cxn>
                <a:cxn ang="0">
                  <a:pos x="98" y="242"/>
                </a:cxn>
                <a:cxn ang="0">
                  <a:pos x="95" y="212"/>
                </a:cxn>
                <a:cxn ang="0">
                  <a:pos x="86" y="183"/>
                </a:cxn>
                <a:cxn ang="0">
                  <a:pos x="86" y="183"/>
                </a:cxn>
                <a:cxn ang="0">
                  <a:pos x="71" y="130"/>
                </a:cxn>
                <a:cxn ang="0">
                  <a:pos x="60" y="89"/>
                </a:cxn>
                <a:cxn ang="0">
                  <a:pos x="36" y="38"/>
                </a:cxn>
                <a:cxn ang="0">
                  <a:pos x="24" y="12"/>
                </a:cxn>
                <a:cxn ang="0">
                  <a:pos x="18" y="9"/>
                </a:cxn>
                <a:cxn ang="0">
                  <a:pos x="0" y="0"/>
                </a:cxn>
              </a:cxnLst>
              <a:rect l="0" t="0" r="r" b="b"/>
              <a:pathLst>
                <a:path w="104" h="575">
                  <a:moveTo>
                    <a:pt x="0" y="0"/>
                  </a:moveTo>
                  <a:lnTo>
                    <a:pt x="0" y="0"/>
                  </a:lnTo>
                  <a:lnTo>
                    <a:pt x="24" y="92"/>
                  </a:lnTo>
                  <a:lnTo>
                    <a:pt x="63" y="248"/>
                  </a:lnTo>
                  <a:lnTo>
                    <a:pt x="63" y="248"/>
                  </a:lnTo>
                  <a:lnTo>
                    <a:pt x="71" y="324"/>
                  </a:lnTo>
                  <a:lnTo>
                    <a:pt x="80" y="416"/>
                  </a:lnTo>
                  <a:lnTo>
                    <a:pt x="83" y="504"/>
                  </a:lnTo>
                  <a:lnTo>
                    <a:pt x="83" y="543"/>
                  </a:lnTo>
                  <a:lnTo>
                    <a:pt x="83" y="575"/>
                  </a:lnTo>
                  <a:lnTo>
                    <a:pt x="83" y="575"/>
                  </a:lnTo>
                  <a:lnTo>
                    <a:pt x="89" y="534"/>
                  </a:lnTo>
                  <a:lnTo>
                    <a:pt x="95" y="490"/>
                  </a:lnTo>
                  <a:lnTo>
                    <a:pt x="101" y="434"/>
                  </a:lnTo>
                  <a:lnTo>
                    <a:pt x="104" y="372"/>
                  </a:lnTo>
                  <a:lnTo>
                    <a:pt x="104" y="307"/>
                  </a:lnTo>
                  <a:lnTo>
                    <a:pt x="98" y="242"/>
                  </a:lnTo>
                  <a:lnTo>
                    <a:pt x="95" y="212"/>
                  </a:lnTo>
                  <a:lnTo>
                    <a:pt x="86" y="183"/>
                  </a:lnTo>
                  <a:lnTo>
                    <a:pt x="86" y="183"/>
                  </a:lnTo>
                  <a:lnTo>
                    <a:pt x="71" y="130"/>
                  </a:lnTo>
                  <a:lnTo>
                    <a:pt x="60" y="89"/>
                  </a:lnTo>
                  <a:lnTo>
                    <a:pt x="36" y="38"/>
                  </a:lnTo>
                  <a:lnTo>
                    <a:pt x="24" y="12"/>
                  </a:lnTo>
                  <a:lnTo>
                    <a:pt x="1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"/>
            <p:cNvSpPr>
              <a:spLocks/>
            </p:cNvSpPr>
            <p:nvPr/>
          </p:nvSpPr>
          <p:spPr bwMode="auto">
            <a:xfrm>
              <a:off x="4051" y="2942"/>
              <a:ext cx="480" cy="729"/>
            </a:xfrm>
            <a:custGeom>
              <a:avLst/>
              <a:gdLst/>
              <a:ahLst/>
              <a:cxnLst>
                <a:cxn ang="0">
                  <a:pos x="465" y="6"/>
                </a:cxn>
                <a:cxn ang="0">
                  <a:pos x="465" y="6"/>
                </a:cxn>
                <a:cxn ang="0">
                  <a:pos x="471" y="36"/>
                </a:cxn>
                <a:cxn ang="0">
                  <a:pos x="471" y="65"/>
                </a:cxn>
                <a:cxn ang="0">
                  <a:pos x="465" y="92"/>
                </a:cxn>
                <a:cxn ang="0">
                  <a:pos x="456" y="121"/>
                </a:cxn>
                <a:cxn ang="0">
                  <a:pos x="456" y="121"/>
                </a:cxn>
                <a:cxn ang="0">
                  <a:pos x="438" y="171"/>
                </a:cxn>
                <a:cxn ang="0">
                  <a:pos x="421" y="222"/>
                </a:cxn>
                <a:cxn ang="0">
                  <a:pos x="421" y="222"/>
                </a:cxn>
                <a:cxn ang="0">
                  <a:pos x="397" y="269"/>
                </a:cxn>
                <a:cxn ang="0">
                  <a:pos x="370" y="316"/>
                </a:cxn>
                <a:cxn ang="0">
                  <a:pos x="344" y="363"/>
                </a:cxn>
                <a:cxn ang="0">
                  <a:pos x="311" y="407"/>
                </a:cxn>
                <a:cxn ang="0">
                  <a:pos x="311" y="407"/>
                </a:cxn>
                <a:cxn ang="0">
                  <a:pos x="278" y="452"/>
                </a:cxn>
                <a:cxn ang="0">
                  <a:pos x="243" y="496"/>
                </a:cxn>
                <a:cxn ang="0">
                  <a:pos x="204" y="537"/>
                </a:cxn>
                <a:cxn ang="0">
                  <a:pos x="166" y="578"/>
                </a:cxn>
                <a:cxn ang="0">
                  <a:pos x="86" y="655"/>
                </a:cxn>
                <a:cxn ang="0">
                  <a:pos x="0" y="729"/>
                </a:cxn>
                <a:cxn ang="0">
                  <a:pos x="0" y="729"/>
                </a:cxn>
                <a:cxn ang="0">
                  <a:pos x="3" y="729"/>
                </a:cxn>
                <a:cxn ang="0">
                  <a:pos x="3" y="729"/>
                </a:cxn>
                <a:cxn ang="0">
                  <a:pos x="86" y="658"/>
                </a:cxn>
                <a:cxn ang="0">
                  <a:pos x="166" y="581"/>
                </a:cxn>
                <a:cxn ang="0">
                  <a:pos x="243" y="502"/>
                </a:cxn>
                <a:cxn ang="0">
                  <a:pos x="311" y="416"/>
                </a:cxn>
                <a:cxn ang="0">
                  <a:pos x="311" y="416"/>
                </a:cxn>
                <a:cxn ang="0">
                  <a:pos x="347" y="369"/>
                </a:cxn>
                <a:cxn ang="0">
                  <a:pos x="376" y="325"/>
                </a:cxn>
                <a:cxn ang="0">
                  <a:pos x="403" y="275"/>
                </a:cxn>
                <a:cxn ang="0">
                  <a:pos x="430" y="225"/>
                </a:cxn>
                <a:cxn ang="0">
                  <a:pos x="430" y="225"/>
                </a:cxn>
                <a:cxn ang="0">
                  <a:pos x="450" y="171"/>
                </a:cxn>
                <a:cxn ang="0">
                  <a:pos x="468" y="118"/>
                </a:cxn>
                <a:cxn ang="0">
                  <a:pos x="468" y="118"/>
                </a:cxn>
                <a:cxn ang="0">
                  <a:pos x="477" y="95"/>
                </a:cxn>
                <a:cxn ang="0">
                  <a:pos x="480" y="68"/>
                </a:cxn>
                <a:cxn ang="0">
                  <a:pos x="480" y="68"/>
                </a:cxn>
                <a:cxn ang="0">
                  <a:pos x="480" y="54"/>
                </a:cxn>
                <a:cxn ang="0">
                  <a:pos x="480" y="39"/>
                </a:cxn>
                <a:cxn ang="0">
                  <a:pos x="477" y="21"/>
                </a:cxn>
                <a:cxn ang="0">
                  <a:pos x="480" y="6"/>
                </a:cxn>
                <a:cxn ang="0">
                  <a:pos x="480" y="6"/>
                </a:cxn>
                <a:cxn ang="0">
                  <a:pos x="477" y="3"/>
                </a:cxn>
                <a:cxn ang="0">
                  <a:pos x="471" y="0"/>
                </a:cxn>
                <a:cxn ang="0">
                  <a:pos x="468" y="3"/>
                </a:cxn>
                <a:cxn ang="0">
                  <a:pos x="465" y="6"/>
                </a:cxn>
                <a:cxn ang="0">
                  <a:pos x="465" y="6"/>
                </a:cxn>
              </a:cxnLst>
              <a:rect l="0" t="0" r="r" b="b"/>
              <a:pathLst>
                <a:path w="480" h="729">
                  <a:moveTo>
                    <a:pt x="465" y="6"/>
                  </a:moveTo>
                  <a:lnTo>
                    <a:pt x="465" y="6"/>
                  </a:lnTo>
                  <a:lnTo>
                    <a:pt x="471" y="36"/>
                  </a:lnTo>
                  <a:lnTo>
                    <a:pt x="471" y="65"/>
                  </a:lnTo>
                  <a:lnTo>
                    <a:pt x="465" y="92"/>
                  </a:lnTo>
                  <a:lnTo>
                    <a:pt x="456" y="121"/>
                  </a:lnTo>
                  <a:lnTo>
                    <a:pt x="456" y="121"/>
                  </a:lnTo>
                  <a:lnTo>
                    <a:pt x="438" y="171"/>
                  </a:lnTo>
                  <a:lnTo>
                    <a:pt x="421" y="222"/>
                  </a:lnTo>
                  <a:lnTo>
                    <a:pt x="421" y="222"/>
                  </a:lnTo>
                  <a:lnTo>
                    <a:pt x="397" y="269"/>
                  </a:lnTo>
                  <a:lnTo>
                    <a:pt x="370" y="316"/>
                  </a:lnTo>
                  <a:lnTo>
                    <a:pt x="344" y="363"/>
                  </a:lnTo>
                  <a:lnTo>
                    <a:pt x="311" y="407"/>
                  </a:lnTo>
                  <a:lnTo>
                    <a:pt x="311" y="407"/>
                  </a:lnTo>
                  <a:lnTo>
                    <a:pt x="278" y="452"/>
                  </a:lnTo>
                  <a:lnTo>
                    <a:pt x="243" y="496"/>
                  </a:lnTo>
                  <a:lnTo>
                    <a:pt x="204" y="537"/>
                  </a:lnTo>
                  <a:lnTo>
                    <a:pt x="166" y="578"/>
                  </a:lnTo>
                  <a:lnTo>
                    <a:pt x="86" y="655"/>
                  </a:lnTo>
                  <a:lnTo>
                    <a:pt x="0" y="729"/>
                  </a:lnTo>
                  <a:lnTo>
                    <a:pt x="0" y="729"/>
                  </a:lnTo>
                  <a:lnTo>
                    <a:pt x="3" y="729"/>
                  </a:lnTo>
                  <a:lnTo>
                    <a:pt x="3" y="729"/>
                  </a:lnTo>
                  <a:lnTo>
                    <a:pt x="86" y="658"/>
                  </a:lnTo>
                  <a:lnTo>
                    <a:pt x="166" y="581"/>
                  </a:lnTo>
                  <a:lnTo>
                    <a:pt x="243" y="502"/>
                  </a:lnTo>
                  <a:lnTo>
                    <a:pt x="311" y="416"/>
                  </a:lnTo>
                  <a:lnTo>
                    <a:pt x="311" y="416"/>
                  </a:lnTo>
                  <a:lnTo>
                    <a:pt x="347" y="369"/>
                  </a:lnTo>
                  <a:lnTo>
                    <a:pt x="376" y="325"/>
                  </a:lnTo>
                  <a:lnTo>
                    <a:pt x="403" y="275"/>
                  </a:lnTo>
                  <a:lnTo>
                    <a:pt x="430" y="225"/>
                  </a:lnTo>
                  <a:lnTo>
                    <a:pt x="430" y="225"/>
                  </a:lnTo>
                  <a:lnTo>
                    <a:pt x="450" y="171"/>
                  </a:lnTo>
                  <a:lnTo>
                    <a:pt x="468" y="118"/>
                  </a:lnTo>
                  <a:lnTo>
                    <a:pt x="468" y="118"/>
                  </a:lnTo>
                  <a:lnTo>
                    <a:pt x="477" y="95"/>
                  </a:lnTo>
                  <a:lnTo>
                    <a:pt x="480" y="68"/>
                  </a:lnTo>
                  <a:lnTo>
                    <a:pt x="480" y="68"/>
                  </a:lnTo>
                  <a:lnTo>
                    <a:pt x="480" y="54"/>
                  </a:lnTo>
                  <a:lnTo>
                    <a:pt x="480" y="39"/>
                  </a:lnTo>
                  <a:lnTo>
                    <a:pt x="477" y="21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77" y="3"/>
                  </a:lnTo>
                  <a:lnTo>
                    <a:pt x="471" y="0"/>
                  </a:lnTo>
                  <a:lnTo>
                    <a:pt x="468" y="3"/>
                  </a:lnTo>
                  <a:lnTo>
                    <a:pt x="465" y="6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5"/>
            <p:cNvSpPr>
              <a:spLocks/>
            </p:cNvSpPr>
            <p:nvPr/>
          </p:nvSpPr>
          <p:spPr bwMode="auto">
            <a:xfrm>
              <a:off x="4235" y="2940"/>
              <a:ext cx="278" cy="436"/>
            </a:xfrm>
            <a:custGeom>
              <a:avLst/>
              <a:gdLst/>
              <a:ahLst/>
              <a:cxnLst>
                <a:cxn ang="0">
                  <a:pos x="266" y="2"/>
                </a:cxn>
                <a:cxn ang="0">
                  <a:pos x="266" y="2"/>
                </a:cxn>
                <a:cxn ang="0">
                  <a:pos x="260" y="11"/>
                </a:cxn>
                <a:cxn ang="0">
                  <a:pos x="251" y="20"/>
                </a:cxn>
                <a:cxn ang="0">
                  <a:pos x="251" y="20"/>
                </a:cxn>
                <a:cxn ang="0">
                  <a:pos x="237" y="38"/>
                </a:cxn>
                <a:cxn ang="0">
                  <a:pos x="237" y="38"/>
                </a:cxn>
                <a:cxn ang="0">
                  <a:pos x="207" y="91"/>
                </a:cxn>
                <a:cxn ang="0">
                  <a:pos x="207" y="91"/>
                </a:cxn>
                <a:cxn ang="0">
                  <a:pos x="139" y="203"/>
                </a:cxn>
                <a:cxn ang="0">
                  <a:pos x="139" y="203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139" y="212"/>
                </a:cxn>
                <a:cxn ang="0">
                  <a:pos x="139" y="212"/>
                </a:cxn>
                <a:cxn ang="0">
                  <a:pos x="207" y="100"/>
                </a:cxn>
                <a:cxn ang="0">
                  <a:pos x="207" y="100"/>
                </a:cxn>
                <a:cxn ang="0">
                  <a:pos x="237" y="50"/>
                </a:cxn>
                <a:cxn ang="0">
                  <a:pos x="237" y="50"/>
                </a:cxn>
                <a:cxn ang="0">
                  <a:pos x="246" y="38"/>
                </a:cxn>
                <a:cxn ang="0">
                  <a:pos x="257" y="29"/>
                </a:cxn>
                <a:cxn ang="0">
                  <a:pos x="275" y="8"/>
                </a:cxn>
                <a:cxn ang="0">
                  <a:pos x="275" y="8"/>
                </a:cxn>
                <a:cxn ang="0">
                  <a:pos x="278" y="5"/>
                </a:cxn>
                <a:cxn ang="0">
                  <a:pos x="278" y="2"/>
                </a:cxn>
                <a:cxn ang="0">
                  <a:pos x="275" y="0"/>
                </a:cxn>
                <a:cxn ang="0">
                  <a:pos x="269" y="0"/>
                </a:cxn>
                <a:cxn ang="0">
                  <a:pos x="266" y="0"/>
                </a:cxn>
                <a:cxn ang="0">
                  <a:pos x="266" y="2"/>
                </a:cxn>
                <a:cxn ang="0">
                  <a:pos x="266" y="2"/>
                </a:cxn>
              </a:cxnLst>
              <a:rect l="0" t="0" r="r" b="b"/>
              <a:pathLst>
                <a:path w="278" h="436">
                  <a:moveTo>
                    <a:pt x="266" y="2"/>
                  </a:moveTo>
                  <a:lnTo>
                    <a:pt x="266" y="2"/>
                  </a:lnTo>
                  <a:lnTo>
                    <a:pt x="260" y="11"/>
                  </a:lnTo>
                  <a:lnTo>
                    <a:pt x="251" y="20"/>
                  </a:lnTo>
                  <a:lnTo>
                    <a:pt x="251" y="20"/>
                  </a:lnTo>
                  <a:lnTo>
                    <a:pt x="237" y="38"/>
                  </a:lnTo>
                  <a:lnTo>
                    <a:pt x="237" y="38"/>
                  </a:lnTo>
                  <a:lnTo>
                    <a:pt x="207" y="91"/>
                  </a:lnTo>
                  <a:lnTo>
                    <a:pt x="207" y="91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207" y="100"/>
                  </a:lnTo>
                  <a:lnTo>
                    <a:pt x="207" y="100"/>
                  </a:lnTo>
                  <a:lnTo>
                    <a:pt x="237" y="50"/>
                  </a:lnTo>
                  <a:lnTo>
                    <a:pt x="237" y="50"/>
                  </a:lnTo>
                  <a:lnTo>
                    <a:pt x="246" y="38"/>
                  </a:lnTo>
                  <a:lnTo>
                    <a:pt x="257" y="29"/>
                  </a:lnTo>
                  <a:lnTo>
                    <a:pt x="275" y="8"/>
                  </a:lnTo>
                  <a:lnTo>
                    <a:pt x="275" y="8"/>
                  </a:lnTo>
                  <a:lnTo>
                    <a:pt x="278" y="5"/>
                  </a:lnTo>
                  <a:lnTo>
                    <a:pt x="278" y="2"/>
                  </a:lnTo>
                  <a:lnTo>
                    <a:pt x="275" y="0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6"/>
            <p:cNvSpPr>
              <a:spLocks/>
            </p:cNvSpPr>
            <p:nvPr/>
          </p:nvSpPr>
          <p:spPr bwMode="auto">
            <a:xfrm>
              <a:off x="4439" y="2730"/>
              <a:ext cx="205" cy="239"/>
            </a:xfrm>
            <a:custGeom>
              <a:avLst/>
              <a:gdLst/>
              <a:ahLst/>
              <a:cxnLst>
                <a:cxn ang="0">
                  <a:pos x="80" y="6"/>
                </a:cxn>
                <a:cxn ang="0">
                  <a:pos x="80" y="6"/>
                </a:cxn>
                <a:cxn ang="0">
                  <a:pos x="86" y="9"/>
                </a:cxn>
                <a:cxn ang="0">
                  <a:pos x="89" y="12"/>
                </a:cxn>
                <a:cxn ang="0">
                  <a:pos x="98" y="15"/>
                </a:cxn>
                <a:cxn ang="0">
                  <a:pos x="110" y="18"/>
                </a:cxn>
                <a:cxn ang="0">
                  <a:pos x="124" y="15"/>
                </a:cxn>
                <a:cxn ang="0">
                  <a:pos x="142" y="9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184" y="24"/>
                </a:cxn>
                <a:cxn ang="0">
                  <a:pos x="199" y="44"/>
                </a:cxn>
                <a:cxn ang="0">
                  <a:pos x="205" y="56"/>
                </a:cxn>
                <a:cxn ang="0">
                  <a:pos x="205" y="65"/>
                </a:cxn>
                <a:cxn ang="0">
                  <a:pos x="205" y="65"/>
                </a:cxn>
                <a:cxn ang="0">
                  <a:pos x="205" y="80"/>
                </a:cxn>
                <a:cxn ang="0">
                  <a:pos x="199" y="92"/>
                </a:cxn>
                <a:cxn ang="0">
                  <a:pos x="184" y="124"/>
                </a:cxn>
                <a:cxn ang="0">
                  <a:pos x="175" y="142"/>
                </a:cxn>
                <a:cxn ang="0">
                  <a:pos x="172" y="162"/>
                </a:cxn>
                <a:cxn ang="0">
                  <a:pos x="172" y="189"/>
                </a:cxn>
                <a:cxn ang="0">
                  <a:pos x="175" y="218"/>
                </a:cxn>
                <a:cxn ang="0">
                  <a:pos x="175" y="218"/>
                </a:cxn>
                <a:cxn ang="0">
                  <a:pos x="172" y="224"/>
                </a:cxn>
                <a:cxn ang="0">
                  <a:pos x="166" y="230"/>
                </a:cxn>
                <a:cxn ang="0">
                  <a:pos x="154" y="236"/>
                </a:cxn>
                <a:cxn ang="0">
                  <a:pos x="133" y="239"/>
                </a:cxn>
                <a:cxn ang="0">
                  <a:pos x="107" y="239"/>
                </a:cxn>
                <a:cxn ang="0">
                  <a:pos x="71" y="233"/>
                </a:cxn>
                <a:cxn ang="0">
                  <a:pos x="24" y="221"/>
                </a:cxn>
                <a:cxn ang="0">
                  <a:pos x="24" y="221"/>
                </a:cxn>
                <a:cxn ang="0">
                  <a:pos x="30" y="210"/>
                </a:cxn>
                <a:cxn ang="0">
                  <a:pos x="33" y="195"/>
                </a:cxn>
                <a:cxn ang="0">
                  <a:pos x="36" y="177"/>
                </a:cxn>
                <a:cxn ang="0">
                  <a:pos x="33" y="156"/>
                </a:cxn>
                <a:cxn ang="0">
                  <a:pos x="30" y="133"/>
                </a:cxn>
                <a:cxn ang="0">
                  <a:pos x="18" y="109"/>
                </a:cxn>
                <a:cxn ang="0">
                  <a:pos x="9" y="98"/>
                </a:cxn>
                <a:cxn ang="0">
                  <a:pos x="0" y="86"/>
                </a:cxn>
                <a:cxn ang="0">
                  <a:pos x="80" y="6"/>
                </a:cxn>
              </a:cxnLst>
              <a:rect l="0" t="0" r="r" b="b"/>
              <a:pathLst>
                <a:path w="205" h="239">
                  <a:moveTo>
                    <a:pt x="80" y="6"/>
                  </a:moveTo>
                  <a:lnTo>
                    <a:pt x="80" y="6"/>
                  </a:lnTo>
                  <a:lnTo>
                    <a:pt x="86" y="9"/>
                  </a:lnTo>
                  <a:lnTo>
                    <a:pt x="89" y="12"/>
                  </a:lnTo>
                  <a:lnTo>
                    <a:pt x="98" y="15"/>
                  </a:lnTo>
                  <a:lnTo>
                    <a:pt x="110" y="18"/>
                  </a:lnTo>
                  <a:lnTo>
                    <a:pt x="124" y="15"/>
                  </a:lnTo>
                  <a:lnTo>
                    <a:pt x="142" y="9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84" y="24"/>
                  </a:lnTo>
                  <a:lnTo>
                    <a:pt x="199" y="44"/>
                  </a:lnTo>
                  <a:lnTo>
                    <a:pt x="205" y="56"/>
                  </a:lnTo>
                  <a:lnTo>
                    <a:pt x="205" y="65"/>
                  </a:lnTo>
                  <a:lnTo>
                    <a:pt x="205" y="65"/>
                  </a:lnTo>
                  <a:lnTo>
                    <a:pt x="205" y="80"/>
                  </a:lnTo>
                  <a:lnTo>
                    <a:pt x="199" y="92"/>
                  </a:lnTo>
                  <a:lnTo>
                    <a:pt x="184" y="124"/>
                  </a:lnTo>
                  <a:lnTo>
                    <a:pt x="175" y="142"/>
                  </a:lnTo>
                  <a:lnTo>
                    <a:pt x="172" y="162"/>
                  </a:lnTo>
                  <a:lnTo>
                    <a:pt x="172" y="189"/>
                  </a:lnTo>
                  <a:lnTo>
                    <a:pt x="175" y="218"/>
                  </a:lnTo>
                  <a:lnTo>
                    <a:pt x="175" y="218"/>
                  </a:lnTo>
                  <a:lnTo>
                    <a:pt x="172" y="224"/>
                  </a:lnTo>
                  <a:lnTo>
                    <a:pt x="166" y="230"/>
                  </a:lnTo>
                  <a:lnTo>
                    <a:pt x="154" y="236"/>
                  </a:lnTo>
                  <a:lnTo>
                    <a:pt x="133" y="239"/>
                  </a:lnTo>
                  <a:lnTo>
                    <a:pt x="107" y="239"/>
                  </a:lnTo>
                  <a:lnTo>
                    <a:pt x="71" y="233"/>
                  </a:lnTo>
                  <a:lnTo>
                    <a:pt x="24" y="221"/>
                  </a:lnTo>
                  <a:lnTo>
                    <a:pt x="24" y="221"/>
                  </a:lnTo>
                  <a:lnTo>
                    <a:pt x="30" y="210"/>
                  </a:lnTo>
                  <a:lnTo>
                    <a:pt x="33" y="195"/>
                  </a:lnTo>
                  <a:lnTo>
                    <a:pt x="36" y="177"/>
                  </a:lnTo>
                  <a:lnTo>
                    <a:pt x="33" y="156"/>
                  </a:lnTo>
                  <a:lnTo>
                    <a:pt x="30" y="133"/>
                  </a:lnTo>
                  <a:lnTo>
                    <a:pt x="18" y="109"/>
                  </a:lnTo>
                  <a:lnTo>
                    <a:pt x="9" y="98"/>
                  </a:lnTo>
                  <a:lnTo>
                    <a:pt x="0" y="86"/>
                  </a:lnTo>
                  <a:lnTo>
                    <a:pt x="80" y="6"/>
                  </a:lnTo>
                  <a:close/>
                </a:path>
              </a:pathLst>
            </a:custGeom>
            <a:solidFill>
              <a:srgbClr val="597E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7"/>
            <p:cNvSpPr>
              <a:spLocks/>
            </p:cNvSpPr>
            <p:nvPr/>
          </p:nvSpPr>
          <p:spPr bwMode="auto">
            <a:xfrm>
              <a:off x="4498" y="2441"/>
              <a:ext cx="89" cy="404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57" y="15"/>
                </a:cxn>
                <a:cxn ang="0">
                  <a:pos x="36" y="45"/>
                </a:cxn>
                <a:cxn ang="0">
                  <a:pos x="27" y="71"/>
                </a:cxn>
                <a:cxn ang="0">
                  <a:pos x="21" y="121"/>
                </a:cxn>
                <a:cxn ang="0">
                  <a:pos x="27" y="145"/>
                </a:cxn>
                <a:cxn ang="0">
                  <a:pos x="33" y="165"/>
                </a:cxn>
                <a:cxn ang="0">
                  <a:pos x="36" y="242"/>
                </a:cxn>
                <a:cxn ang="0">
                  <a:pos x="36" y="269"/>
                </a:cxn>
                <a:cxn ang="0">
                  <a:pos x="48" y="307"/>
                </a:cxn>
                <a:cxn ang="0">
                  <a:pos x="60" y="325"/>
                </a:cxn>
                <a:cxn ang="0">
                  <a:pos x="86" y="363"/>
                </a:cxn>
                <a:cxn ang="0">
                  <a:pos x="89" y="384"/>
                </a:cxn>
                <a:cxn ang="0">
                  <a:pos x="74" y="404"/>
                </a:cxn>
                <a:cxn ang="0">
                  <a:pos x="77" y="398"/>
                </a:cxn>
                <a:cxn ang="0">
                  <a:pos x="83" y="375"/>
                </a:cxn>
                <a:cxn ang="0">
                  <a:pos x="74" y="354"/>
                </a:cxn>
                <a:cxn ang="0">
                  <a:pos x="63" y="342"/>
                </a:cxn>
                <a:cxn ang="0">
                  <a:pos x="42" y="316"/>
                </a:cxn>
                <a:cxn ang="0">
                  <a:pos x="27" y="283"/>
                </a:cxn>
                <a:cxn ang="0">
                  <a:pos x="21" y="230"/>
                </a:cxn>
                <a:cxn ang="0">
                  <a:pos x="24" y="210"/>
                </a:cxn>
                <a:cxn ang="0">
                  <a:pos x="27" y="162"/>
                </a:cxn>
                <a:cxn ang="0">
                  <a:pos x="18" y="148"/>
                </a:cxn>
                <a:cxn ang="0">
                  <a:pos x="12" y="142"/>
                </a:cxn>
                <a:cxn ang="0">
                  <a:pos x="3" y="109"/>
                </a:cxn>
                <a:cxn ang="0">
                  <a:pos x="3" y="56"/>
                </a:cxn>
                <a:cxn ang="0">
                  <a:pos x="6" y="45"/>
                </a:cxn>
                <a:cxn ang="0">
                  <a:pos x="24" y="21"/>
                </a:cxn>
                <a:cxn ang="0">
                  <a:pos x="48" y="3"/>
                </a:cxn>
                <a:cxn ang="0">
                  <a:pos x="65" y="3"/>
                </a:cxn>
                <a:cxn ang="0">
                  <a:pos x="68" y="15"/>
                </a:cxn>
              </a:cxnLst>
              <a:rect l="0" t="0" r="r" b="b"/>
              <a:pathLst>
                <a:path w="89" h="404">
                  <a:moveTo>
                    <a:pt x="68" y="15"/>
                  </a:moveTo>
                  <a:lnTo>
                    <a:pt x="68" y="15"/>
                  </a:lnTo>
                  <a:lnTo>
                    <a:pt x="65" y="12"/>
                  </a:lnTo>
                  <a:lnTo>
                    <a:pt x="57" y="15"/>
                  </a:lnTo>
                  <a:lnTo>
                    <a:pt x="48" y="24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27" y="71"/>
                  </a:lnTo>
                  <a:lnTo>
                    <a:pt x="21" y="98"/>
                  </a:lnTo>
                  <a:lnTo>
                    <a:pt x="21" y="121"/>
                  </a:lnTo>
                  <a:lnTo>
                    <a:pt x="24" y="133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33" y="165"/>
                  </a:lnTo>
                  <a:lnTo>
                    <a:pt x="36" y="189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69"/>
                  </a:lnTo>
                  <a:lnTo>
                    <a:pt x="42" y="289"/>
                  </a:lnTo>
                  <a:lnTo>
                    <a:pt x="48" y="307"/>
                  </a:lnTo>
                  <a:lnTo>
                    <a:pt x="60" y="325"/>
                  </a:lnTo>
                  <a:lnTo>
                    <a:pt x="60" y="325"/>
                  </a:lnTo>
                  <a:lnTo>
                    <a:pt x="74" y="342"/>
                  </a:lnTo>
                  <a:lnTo>
                    <a:pt x="86" y="363"/>
                  </a:lnTo>
                  <a:lnTo>
                    <a:pt x="89" y="372"/>
                  </a:lnTo>
                  <a:lnTo>
                    <a:pt x="89" y="384"/>
                  </a:lnTo>
                  <a:lnTo>
                    <a:pt x="83" y="395"/>
                  </a:lnTo>
                  <a:lnTo>
                    <a:pt x="74" y="404"/>
                  </a:lnTo>
                  <a:lnTo>
                    <a:pt x="74" y="404"/>
                  </a:lnTo>
                  <a:lnTo>
                    <a:pt x="77" y="398"/>
                  </a:lnTo>
                  <a:lnTo>
                    <a:pt x="83" y="384"/>
                  </a:lnTo>
                  <a:lnTo>
                    <a:pt x="83" y="375"/>
                  </a:lnTo>
                  <a:lnTo>
                    <a:pt x="80" y="366"/>
                  </a:lnTo>
                  <a:lnTo>
                    <a:pt x="74" y="354"/>
                  </a:lnTo>
                  <a:lnTo>
                    <a:pt x="63" y="342"/>
                  </a:lnTo>
                  <a:lnTo>
                    <a:pt x="63" y="342"/>
                  </a:lnTo>
                  <a:lnTo>
                    <a:pt x="51" y="328"/>
                  </a:lnTo>
                  <a:lnTo>
                    <a:pt x="42" y="316"/>
                  </a:lnTo>
                  <a:lnTo>
                    <a:pt x="33" y="301"/>
                  </a:lnTo>
                  <a:lnTo>
                    <a:pt x="27" y="283"/>
                  </a:lnTo>
                  <a:lnTo>
                    <a:pt x="21" y="257"/>
                  </a:lnTo>
                  <a:lnTo>
                    <a:pt x="21" y="230"/>
                  </a:lnTo>
                  <a:lnTo>
                    <a:pt x="21" y="230"/>
                  </a:lnTo>
                  <a:lnTo>
                    <a:pt x="24" y="210"/>
                  </a:lnTo>
                  <a:lnTo>
                    <a:pt x="27" y="186"/>
                  </a:lnTo>
                  <a:lnTo>
                    <a:pt x="27" y="162"/>
                  </a:lnTo>
                  <a:lnTo>
                    <a:pt x="24" y="154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2" y="142"/>
                  </a:lnTo>
                  <a:lnTo>
                    <a:pt x="9" y="133"/>
                  </a:lnTo>
                  <a:lnTo>
                    <a:pt x="3" y="109"/>
                  </a:lnTo>
                  <a:lnTo>
                    <a:pt x="0" y="83"/>
                  </a:lnTo>
                  <a:lnTo>
                    <a:pt x="3" y="56"/>
                  </a:lnTo>
                  <a:lnTo>
                    <a:pt x="3" y="56"/>
                  </a:lnTo>
                  <a:lnTo>
                    <a:pt x="6" y="45"/>
                  </a:lnTo>
                  <a:lnTo>
                    <a:pt x="15" y="33"/>
                  </a:lnTo>
                  <a:lnTo>
                    <a:pt x="24" y="21"/>
                  </a:lnTo>
                  <a:lnTo>
                    <a:pt x="36" y="9"/>
                  </a:lnTo>
                  <a:lnTo>
                    <a:pt x="48" y="3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68" y="15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"/>
            <p:cNvSpPr>
              <a:spLocks/>
            </p:cNvSpPr>
            <p:nvPr/>
          </p:nvSpPr>
          <p:spPr bwMode="auto">
            <a:xfrm>
              <a:off x="4255" y="2447"/>
              <a:ext cx="261" cy="375"/>
            </a:xfrm>
            <a:custGeom>
              <a:avLst/>
              <a:gdLst/>
              <a:ahLst/>
              <a:cxnLst>
                <a:cxn ang="0">
                  <a:pos x="261" y="0"/>
                </a:cxn>
                <a:cxn ang="0">
                  <a:pos x="231" y="3"/>
                </a:cxn>
                <a:cxn ang="0">
                  <a:pos x="205" y="18"/>
                </a:cxn>
                <a:cxn ang="0">
                  <a:pos x="196" y="33"/>
                </a:cxn>
                <a:cxn ang="0">
                  <a:pos x="181" y="68"/>
                </a:cxn>
                <a:cxn ang="0">
                  <a:pos x="181" y="83"/>
                </a:cxn>
                <a:cxn ang="0">
                  <a:pos x="187" y="97"/>
                </a:cxn>
                <a:cxn ang="0">
                  <a:pos x="196" y="112"/>
                </a:cxn>
                <a:cxn ang="0">
                  <a:pos x="202" y="127"/>
                </a:cxn>
                <a:cxn ang="0">
                  <a:pos x="196" y="142"/>
                </a:cxn>
                <a:cxn ang="0">
                  <a:pos x="169" y="156"/>
                </a:cxn>
                <a:cxn ang="0">
                  <a:pos x="137" y="168"/>
                </a:cxn>
                <a:cxn ang="0">
                  <a:pos x="113" y="186"/>
                </a:cxn>
                <a:cxn ang="0">
                  <a:pos x="110" y="192"/>
                </a:cxn>
                <a:cxn ang="0">
                  <a:pos x="107" y="227"/>
                </a:cxn>
                <a:cxn ang="0">
                  <a:pos x="116" y="251"/>
                </a:cxn>
                <a:cxn ang="0">
                  <a:pos x="116" y="266"/>
                </a:cxn>
                <a:cxn ang="0">
                  <a:pos x="110" y="271"/>
                </a:cxn>
                <a:cxn ang="0">
                  <a:pos x="95" y="283"/>
                </a:cxn>
                <a:cxn ang="0">
                  <a:pos x="33" y="304"/>
                </a:cxn>
                <a:cxn ang="0">
                  <a:pos x="21" y="310"/>
                </a:cxn>
                <a:cxn ang="0">
                  <a:pos x="6" y="324"/>
                </a:cxn>
                <a:cxn ang="0">
                  <a:pos x="0" y="345"/>
                </a:cxn>
                <a:cxn ang="0">
                  <a:pos x="6" y="366"/>
                </a:cxn>
                <a:cxn ang="0">
                  <a:pos x="12" y="375"/>
                </a:cxn>
                <a:cxn ang="0">
                  <a:pos x="12" y="375"/>
                </a:cxn>
                <a:cxn ang="0">
                  <a:pos x="6" y="348"/>
                </a:cxn>
                <a:cxn ang="0">
                  <a:pos x="18" y="324"/>
                </a:cxn>
                <a:cxn ang="0">
                  <a:pos x="24" y="322"/>
                </a:cxn>
                <a:cxn ang="0">
                  <a:pos x="45" y="313"/>
                </a:cxn>
                <a:cxn ang="0">
                  <a:pos x="77" y="307"/>
                </a:cxn>
                <a:cxn ang="0">
                  <a:pos x="107" y="292"/>
                </a:cxn>
                <a:cxn ang="0">
                  <a:pos x="128" y="271"/>
                </a:cxn>
                <a:cxn ang="0">
                  <a:pos x="131" y="266"/>
                </a:cxn>
                <a:cxn ang="0">
                  <a:pos x="131" y="248"/>
                </a:cxn>
                <a:cxn ang="0">
                  <a:pos x="119" y="224"/>
                </a:cxn>
                <a:cxn ang="0">
                  <a:pos x="119" y="198"/>
                </a:cxn>
                <a:cxn ang="0">
                  <a:pos x="131" y="177"/>
                </a:cxn>
                <a:cxn ang="0">
                  <a:pos x="143" y="171"/>
                </a:cxn>
                <a:cxn ang="0">
                  <a:pos x="181" y="156"/>
                </a:cxn>
                <a:cxn ang="0">
                  <a:pos x="190" y="153"/>
                </a:cxn>
                <a:cxn ang="0">
                  <a:pos x="208" y="139"/>
                </a:cxn>
                <a:cxn ang="0">
                  <a:pos x="208" y="127"/>
                </a:cxn>
                <a:cxn ang="0">
                  <a:pos x="196" y="103"/>
                </a:cxn>
                <a:cxn ang="0">
                  <a:pos x="190" y="92"/>
                </a:cxn>
                <a:cxn ang="0">
                  <a:pos x="187" y="68"/>
                </a:cxn>
                <a:cxn ang="0">
                  <a:pos x="190" y="56"/>
                </a:cxn>
                <a:cxn ang="0">
                  <a:pos x="199" y="33"/>
                </a:cxn>
                <a:cxn ang="0">
                  <a:pos x="214" y="15"/>
                </a:cxn>
                <a:cxn ang="0">
                  <a:pos x="234" y="6"/>
                </a:cxn>
                <a:cxn ang="0">
                  <a:pos x="261" y="0"/>
                </a:cxn>
                <a:cxn ang="0">
                  <a:pos x="261" y="0"/>
                </a:cxn>
              </a:cxnLst>
              <a:rect l="0" t="0" r="r" b="b"/>
              <a:pathLst>
                <a:path w="261" h="375">
                  <a:moveTo>
                    <a:pt x="261" y="0"/>
                  </a:moveTo>
                  <a:lnTo>
                    <a:pt x="261" y="0"/>
                  </a:lnTo>
                  <a:lnTo>
                    <a:pt x="246" y="0"/>
                  </a:lnTo>
                  <a:lnTo>
                    <a:pt x="231" y="3"/>
                  </a:lnTo>
                  <a:lnTo>
                    <a:pt x="217" y="9"/>
                  </a:lnTo>
                  <a:lnTo>
                    <a:pt x="205" y="18"/>
                  </a:lnTo>
                  <a:lnTo>
                    <a:pt x="205" y="18"/>
                  </a:lnTo>
                  <a:lnTo>
                    <a:pt x="196" y="33"/>
                  </a:lnTo>
                  <a:lnTo>
                    <a:pt x="187" y="50"/>
                  </a:lnTo>
                  <a:lnTo>
                    <a:pt x="181" y="68"/>
                  </a:lnTo>
                  <a:lnTo>
                    <a:pt x="181" y="77"/>
                  </a:lnTo>
                  <a:lnTo>
                    <a:pt x="181" y="83"/>
                  </a:lnTo>
                  <a:lnTo>
                    <a:pt x="181" y="83"/>
                  </a:lnTo>
                  <a:lnTo>
                    <a:pt x="187" y="97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202" y="121"/>
                  </a:lnTo>
                  <a:lnTo>
                    <a:pt x="202" y="127"/>
                  </a:lnTo>
                  <a:lnTo>
                    <a:pt x="202" y="136"/>
                  </a:lnTo>
                  <a:lnTo>
                    <a:pt x="196" y="142"/>
                  </a:lnTo>
                  <a:lnTo>
                    <a:pt x="184" y="151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37" y="168"/>
                  </a:lnTo>
                  <a:lnTo>
                    <a:pt x="119" y="177"/>
                  </a:lnTo>
                  <a:lnTo>
                    <a:pt x="113" y="186"/>
                  </a:lnTo>
                  <a:lnTo>
                    <a:pt x="110" y="192"/>
                  </a:lnTo>
                  <a:lnTo>
                    <a:pt x="110" y="192"/>
                  </a:lnTo>
                  <a:lnTo>
                    <a:pt x="107" y="210"/>
                  </a:lnTo>
                  <a:lnTo>
                    <a:pt x="107" y="227"/>
                  </a:lnTo>
                  <a:lnTo>
                    <a:pt x="107" y="227"/>
                  </a:lnTo>
                  <a:lnTo>
                    <a:pt x="116" y="251"/>
                  </a:lnTo>
                  <a:lnTo>
                    <a:pt x="116" y="260"/>
                  </a:lnTo>
                  <a:lnTo>
                    <a:pt x="116" y="266"/>
                  </a:lnTo>
                  <a:lnTo>
                    <a:pt x="110" y="271"/>
                  </a:lnTo>
                  <a:lnTo>
                    <a:pt x="110" y="271"/>
                  </a:lnTo>
                  <a:lnTo>
                    <a:pt x="104" y="277"/>
                  </a:lnTo>
                  <a:lnTo>
                    <a:pt x="95" y="283"/>
                  </a:lnTo>
                  <a:lnTo>
                    <a:pt x="74" y="292"/>
                  </a:lnTo>
                  <a:lnTo>
                    <a:pt x="33" y="304"/>
                  </a:lnTo>
                  <a:lnTo>
                    <a:pt x="33" y="304"/>
                  </a:lnTo>
                  <a:lnTo>
                    <a:pt x="21" y="310"/>
                  </a:lnTo>
                  <a:lnTo>
                    <a:pt x="12" y="316"/>
                  </a:lnTo>
                  <a:lnTo>
                    <a:pt x="6" y="324"/>
                  </a:lnTo>
                  <a:lnTo>
                    <a:pt x="3" y="333"/>
                  </a:lnTo>
                  <a:lnTo>
                    <a:pt x="0" y="345"/>
                  </a:lnTo>
                  <a:lnTo>
                    <a:pt x="3" y="357"/>
                  </a:lnTo>
                  <a:lnTo>
                    <a:pt x="6" y="366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6" y="360"/>
                  </a:lnTo>
                  <a:lnTo>
                    <a:pt x="6" y="348"/>
                  </a:lnTo>
                  <a:lnTo>
                    <a:pt x="9" y="336"/>
                  </a:lnTo>
                  <a:lnTo>
                    <a:pt x="18" y="324"/>
                  </a:lnTo>
                  <a:lnTo>
                    <a:pt x="18" y="324"/>
                  </a:lnTo>
                  <a:lnTo>
                    <a:pt x="24" y="322"/>
                  </a:lnTo>
                  <a:lnTo>
                    <a:pt x="30" y="316"/>
                  </a:lnTo>
                  <a:lnTo>
                    <a:pt x="45" y="313"/>
                  </a:lnTo>
                  <a:lnTo>
                    <a:pt x="63" y="310"/>
                  </a:lnTo>
                  <a:lnTo>
                    <a:pt x="77" y="307"/>
                  </a:lnTo>
                  <a:lnTo>
                    <a:pt x="77" y="307"/>
                  </a:lnTo>
                  <a:lnTo>
                    <a:pt x="107" y="292"/>
                  </a:lnTo>
                  <a:lnTo>
                    <a:pt x="119" y="283"/>
                  </a:lnTo>
                  <a:lnTo>
                    <a:pt x="128" y="271"/>
                  </a:lnTo>
                  <a:lnTo>
                    <a:pt x="128" y="271"/>
                  </a:lnTo>
                  <a:lnTo>
                    <a:pt x="131" y="266"/>
                  </a:lnTo>
                  <a:lnTo>
                    <a:pt x="134" y="260"/>
                  </a:lnTo>
                  <a:lnTo>
                    <a:pt x="131" y="248"/>
                  </a:lnTo>
                  <a:lnTo>
                    <a:pt x="119" y="224"/>
                  </a:lnTo>
                  <a:lnTo>
                    <a:pt x="119" y="224"/>
                  </a:lnTo>
                  <a:lnTo>
                    <a:pt x="116" y="212"/>
                  </a:lnTo>
                  <a:lnTo>
                    <a:pt x="119" y="198"/>
                  </a:lnTo>
                  <a:lnTo>
                    <a:pt x="122" y="186"/>
                  </a:lnTo>
                  <a:lnTo>
                    <a:pt x="131" y="177"/>
                  </a:lnTo>
                  <a:lnTo>
                    <a:pt x="131" y="177"/>
                  </a:lnTo>
                  <a:lnTo>
                    <a:pt x="143" y="171"/>
                  </a:lnTo>
                  <a:lnTo>
                    <a:pt x="157" y="165"/>
                  </a:lnTo>
                  <a:lnTo>
                    <a:pt x="181" y="156"/>
                  </a:lnTo>
                  <a:lnTo>
                    <a:pt x="181" y="156"/>
                  </a:lnTo>
                  <a:lnTo>
                    <a:pt x="190" y="153"/>
                  </a:lnTo>
                  <a:lnTo>
                    <a:pt x="199" y="148"/>
                  </a:lnTo>
                  <a:lnTo>
                    <a:pt x="208" y="139"/>
                  </a:lnTo>
                  <a:lnTo>
                    <a:pt x="208" y="127"/>
                  </a:lnTo>
                  <a:lnTo>
                    <a:pt x="208" y="127"/>
                  </a:lnTo>
                  <a:lnTo>
                    <a:pt x="205" y="115"/>
                  </a:lnTo>
                  <a:lnTo>
                    <a:pt x="196" y="103"/>
                  </a:lnTo>
                  <a:lnTo>
                    <a:pt x="196" y="103"/>
                  </a:lnTo>
                  <a:lnTo>
                    <a:pt x="190" y="92"/>
                  </a:lnTo>
                  <a:lnTo>
                    <a:pt x="187" y="83"/>
                  </a:lnTo>
                  <a:lnTo>
                    <a:pt x="187" y="68"/>
                  </a:lnTo>
                  <a:lnTo>
                    <a:pt x="190" y="56"/>
                  </a:lnTo>
                  <a:lnTo>
                    <a:pt x="190" y="56"/>
                  </a:lnTo>
                  <a:lnTo>
                    <a:pt x="193" y="44"/>
                  </a:lnTo>
                  <a:lnTo>
                    <a:pt x="199" y="33"/>
                  </a:lnTo>
                  <a:lnTo>
                    <a:pt x="208" y="24"/>
                  </a:lnTo>
                  <a:lnTo>
                    <a:pt x="214" y="15"/>
                  </a:lnTo>
                  <a:lnTo>
                    <a:pt x="226" y="9"/>
                  </a:lnTo>
                  <a:lnTo>
                    <a:pt x="234" y="6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9"/>
            <p:cNvSpPr>
              <a:spLocks/>
            </p:cNvSpPr>
            <p:nvPr/>
          </p:nvSpPr>
          <p:spPr bwMode="auto">
            <a:xfrm>
              <a:off x="4531" y="2429"/>
              <a:ext cx="107" cy="59"/>
            </a:xfrm>
            <a:custGeom>
              <a:avLst/>
              <a:gdLst/>
              <a:ahLst/>
              <a:cxnLst>
                <a:cxn ang="0">
                  <a:pos x="35" y="27"/>
                </a:cxn>
                <a:cxn ang="0">
                  <a:pos x="35" y="27"/>
                </a:cxn>
                <a:cxn ang="0">
                  <a:pos x="35" y="24"/>
                </a:cxn>
                <a:cxn ang="0">
                  <a:pos x="44" y="24"/>
                </a:cxn>
                <a:cxn ang="0">
                  <a:pos x="53" y="24"/>
                </a:cxn>
                <a:cxn ang="0">
                  <a:pos x="68" y="30"/>
                </a:cxn>
                <a:cxn ang="0">
                  <a:pos x="68" y="30"/>
                </a:cxn>
                <a:cxn ang="0">
                  <a:pos x="86" y="39"/>
                </a:cxn>
                <a:cxn ang="0">
                  <a:pos x="95" y="48"/>
                </a:cxn>
                <a:cxn ang="0">
                  <a:pos x="107" y="59"/>
                </a:cxn>
                <a:cxn ang="0">
                  <a:pos x="107" y="59"/>
                </a:cxn>
                <a:cxn ang="0">
                  <a:pos x="104" y="54"/>
                </a:cxn>
                <a:cxn ang="0">
                  <a:pos x="98" y="42"/>
                </a:cxn>
                <a:cxn ang="0">
                  <a:pos x="86" y="24"/>
                </a:cxn>
                <a:cxn ang="0">
                  <a:pos x="74" y="18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38" y="3"/>
                </a:cxn>
                <a:cxn ang="0">
                  <a:pos x="21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24" y="21"/>
                </a:cxn>
                <a:cxn ang="0">
                  <a:pos x="35" y="27"/>
                </a:cxn>
                <a:cxn ang="0">
                  <a:pos x="35" y="27"/>
                </a:cxn>
              </a:cxnLst>
              <a:rect l="0" t="0" r="r" b="b"/>
              <a:pathLst>
                <a:path w="107" h="59">
                  <a:moveTo>
                    <a:pt x="35" y="27"/>
                  </a:moveTo>
                  <a:lnTo>
                    <a:pt x="35" y="27"/>
                  </a:lnTo>
                  <a:lnTo>
                    <a:pt x="35" y="24"/>
                  </a:lnTo>
                  <a:lnTo>
                    <a:pt x="44" y="24"/>
                  </a:lnTo>
                  <a:lnTo>
                    <a:pt x="53" y="24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86" y="39"/>
                  </a:lnTo>
                  <a:lnTo>
                    <a:pt x="95" y="48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4" y="54"/>
                  </a:lnTo>
                  <a:lnTo>
                    <a:pt x="98" y="42"/>
                  </a:lnTo>
                  <a:lnTo>
                    <a:pt x="86" y="24"/>
                  </a:lnTo>
                  <a:lnTo>
                    <a:pt x="74" y="1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38" y="3"/>
                  </a:lnTo>
                  <a:lnTo>
                    <a:pt x="21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0" y="6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4" y="21"/>
                  </a:lnTo>
                  <a:lnTo>
                    <a:pt x="35" y="27"/>
                  </a:lnTo>
                  <a:lnTo>
                    <a:pt x="35" y="2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0"/>
            <p:cNvSpPr>
              <a:spLocks/>
            </p:cNvSpPr>
            <p:nvPr/>
          </p:nvSpPr>
          <p:spPr bwMode="auto">
            <a:xfrm>
              <a:off x="4489" y="2450"/>
              <a:ext cx="89" cy="32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54" y="0"/>
                </a:cxn>
                <a:cxn ang="0">
                  <a:pos x="33" y="12"/>
                </a:cxn>
                <a:cxn ang="0">
                  <a:pos x="15" y="27"/>
                </a:cxn>
                <a:cxn ang="0">
                  <a:pos x="3" y="47"/>
                </a:cxn>
                <a:cxn ang="0">
                  <a:pos x="0" y="71"/>
                </a:cxn>
                <a:cxn ang="0">
                  <a:pos x="6" y="94"/>
                </a:cxn>
                <a:cxn ang="0">
                  <a:pos x="36" y="130"/>
                </a:cxn>
                <a:cxn ang="0">
                  <a:pos x="45" y="142"/>
                </a:cxn>
                <a:cxn ang="0">
                  <a:pos x="48" y="168"/>
                </a:cxn>
                <a:cxn ang="0">
                  <a:pos x="45" y="180"/>
                </a:cxn>
                <a:cxn ang="0">
                  <a:pos x="30" y="198"/>
                </a:cxn>
                <a:cxn ang="0">
                  <a:pos x="12" y="224"/>
                </a:cxn>
                <a:cxn ang="0">
                  <a:pos x="12" y="233"/>
                </a:cxn>
                <a:cxn ang="0">
                  <a:pos x="18" y="248"/>
                </a:cxn>
                <a:cxn ang="0">
                  <a:pos x="63" y="274"/>
                </a:cxn>
                <a:cxn ang="0">
                  <a:pos x="83" y="292"/>
                </a:cxn>
                <a:cxn ang="0">
                  <a:pos x="86" y="307"/>
                </a:cxn>
                <a:cxn ang="0">
                  <a:pos x="77" y="321"/>
                </a:cxn>
                <a:cxn ang="0">
                  <a:pos x="77" y="324"/>
                </a:cxn>
                <a:cxn ang="0">
                  <a:pos x="77" y="324"/>
                </a:cxn>
                <a:cxn ang="0">
                  <a:pos x="89" y="310"/>
                </a:cxn>
                <a:cxn ang="0">
                  <a:pos x="89" y="295"/>
                </a:cxn>
                <a:cxn ang="0">
                  <a:pos x="66" y="268"/>
                </a:cxn>
                <a:cxn ang="0">
                  <a:pos x="51" y="260"/>
                </a:cxn>
                <a:cxn ang="0">
                  <a:pos x="24" y="248"/>
                </a:cxn>
                <a:cxn ang="0">
                  <a:pos x="18" y="233"/>
                </a:cxn>
                <a:cxn ang="0">
                  <a:pos x="21" y="221"/>
                </a:cxn>
                <a:cxn ang="0">
                  <a:pos x="54" y="180"/>
                </a:cxn>
                <a:cxn ang="0">
                  <a:pos x="57" y="171"/>
                </a:cxn>
                <a:cxn ang="0">
                  <a:pos x="57" y="150"/>
                </a:cxn>
                <a:cxn ang="0">
                  <a:pos x="39" y="121"/>
                </a:cxn>
                <a:cxn ang="0">
                  <a:pos x="27" y="106"/>
                </a:cxn>
                <a:cxn ang="0">
                  <a:pos x="9" y="74"/>
                </a:cxn>
                <a:cxn ang="0">
                  <a:pos x="9" y="56"/>
                </a:cxn>
                <a:cxn ang="0">
                  <a:pos x="18" y="36"/>
                </a:cxn>
                <a:cxn ang="0">
                  <a:pos x="45" y="12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9" h="324">
                  <a:moveTo>
                    <a:pt x="80" y="0"/>
                  </a:moveTo>
                  <a:lnTo>
                    <a:pt x="80" y="0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45" y="6"/>
                  </a:lnTo>
                  <a:lnTo>
                    <a:pt x="33" y="12"/>
                  </a:lnTo>
                  <a:lnTo>
                    <a:pt x="24" y="18"/>
                  </a:lnTo>
                  <a:lnTo>
                    <a:pt x="15" y="2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0" y="62"/>
                  </a:lnTo>
                  <a:lnTo>
                    <a:pt x="0" y="71"/>
                  </a:lnTo>
                  <a:lnTo>
                    <a:pt x="0" y="83"/>
                  </a:lnTo>
                  <a:lnTo>
                    <a:pt x="6" y="94"/>
                  </a:lnTo>
                  <a:lnTo>
                    <a:pt x="21" y="112"/>
                  </a:lnTo>
                  <a:lnTo>
                    <a:pt x="36" y="130"/>
                  </a:lnTo>
                  <a:lnTo>
                    <a:pt x="36" y="130"/>
                  </a:lnTo>
                  <a:lnTo>
                    <a:pt x="45" y="142"/>
                  </a:lnTo>
                  <a:lnTo>
                    <a:pt x="48" y="153"/>
                  </a:lnTo>
                  <a:lnTo>
                    <a:pt x="48" y="168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30" y="198"/>
                  </a:lnTo>
                  <a:lnTo>
                    <a:pt x="30" y="198"/>
                  </a:lnTo>
                  <a:lnTo>
                    <a:pt x="18" y="215"/>
                  </a:lnTo>
                  <a:lnTo>
                    <a:pt x="12" y="224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5" y="242"/>
                  </a:lnTo>
                  <a:lnTo>
                    <a:pt x="18" y="248"/>
                  </a:lnTo>
                  <a:lnTo>
                    <a:pt x="33" y="257"/>
                  </a:lnTo>
                  <a:lnTo>
                    <a:pt x="63" y="274"/>
                  </a:lnTo>
                  <a:lnTo>
                    <a:pt x="77" y="283"/>
                  </a:lnTo>
                  <a:lnTo>
                    <a:pt x="83" y="292"/>
                  </a:lnTo>
                  <a:lnTo>
                    <a:pt x="86" y="298"/>
                  </a:lnTo>
                  <a:lnTo>
                    <a:pt x="86" y="307"/>
                  </a:lnTo>
                  <a:lnTo>
                    <a:pt x="83" y="313"/>
                  </a:lnTo>
                  <a:lnTo>
                    <a:pt x="77" y="321"/>
                  </a:lnTo>
                  <a:lnTo>
                    <a:pt x="77" y="321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86" y="316"/>
                  </a:lnTo>
                  <a:lnTo>
                    <a:pt x="89" y="310"/>
                  </a:lnTo>
                  <a:lnTo>
                    <a:pt x="89" y="301"/>
                  </a:lnTo>
                  <a:lnTo>
                    <a:pt x="89" y="295"/>
                  </a:lnTo>
                  <a:lnTo>
                    <a:pt x="80" y="280"/>
                  </a:lnTo>
                  <a:lnTo>
                    <a:pt x="66" y="268"/>
                  </a:lnTo>
                  <a:lnTo>
                    <a:pt x="66" y="268"/>
                  </a:lnTo>
                  <a:lnTo>
                    <a:pt x="51" y="260"/>
                  </a:lnTo>
                  <a:lnTo>
                    <a:pt x="30" y="251"/>
                  </a:lnTo>
                  <a:lnTo>
                    <a:pt x="24" y="248"/>
                  </a:lnTo>
                  <a:lnTo>
                    <a:pt x="18" y="239"/>
                  </a:lnTo>
                  <a:lnTo>
                    <a:pt x="18" y="233"/>
                  </a:lnTo>
                  <a:lnTo>
                    <a:pt x="21" y="221"/>
                  </a:lnTo>
                  <a:lnTo>
                    <a:pt x="21" y="221"/>
                  </a:lnTo>
                  <a:lnTo>
                    <a:pt x="36" y="201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71"/>
                  </a:lnTo>
                  <a:lnTo>
                    <a:pt x="60" y="159"/>
                  </a:lnTo>
                  <a:lnTo>
                    <a:pt x="57" y="150"/>
                  </a:lnTo>
                  <a:lnTo>
                    <a:pt x="51" y="139"/>
                  </a:lnTo>
                  <a:lnTo>
                    <a:pt x="39" y="121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12" y="89"/>
                  </a:lnTo>
                  <a:lnTo>
                    <a:pt x="9" y="74"/>
                  </a:lnTo>
                  <a:lnTo>
                    <a:pt x="9" y="65"/>
                  </a:lnTo>
                  <a:lnTo>
                    <a:pt x="9" y="5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30" y="21"/>
                  </a:lnTo>
                  <a:lnTo>
                    <a:pt x="45" y="12"/>
                  </a:lnTo>
                  <a:lnTo>
                    <a:pt x="60" y="3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1"/>
            <p:cNvSpPr>
              <a:spLocks/>
            </p:cNvSpPr>
            <p:nvPr/>
          </p:nvSpPr>
          <p:spPr bwMode="auto">
            <a:xfrm>
              <a:off x="4190" y="2795"/>
              <a:ext cx="130" cy="153"/>
            </a:xfrm>
            <a:custGeom>
              <a:avLst/>
              <a:gdLst/>
              <a:ahLst/>
              <a:cxnLst>
                <a:cxn ang="0">
                  <a:pos x="128" y="9"/>
                </a:cxn>
                <a:cxn ang="0">
                  <a:pos x="128" y="9"/>
                </a:cxn>
                <a:cxn ang="0">
                  <a:pos x="125" y="0"/>
                </a:cxn>
                <a:cxn ang="0">
                  <a:pos x="119" y="3"/>
                </a:cxn>
                <a:cxn ang="0">
                  <a:pos x="107" y="18"/>
                </a:cxn>
                <a:cxn ang="0">
                  <a:pos x="98" y="35"/>
                </a:cxn>
                <a:cxn ang="0">
                  <a:pos x="98" y="47"/>
                </a:cxn>
                <a:cxn ang="0">
                  <a:pos x="107" y="77"/>
                </a:cxn>
                <a:cxn ang="0">
                  <a:pos x="113" y="89"/>
                </a:cxn>
                <a:cxn ang="0">
                  <a:pos x="113" y="109"/>
                </a:cxn>
                <a:cxn ang="0">
                  <a:pos x="107" y="118"/>
                </a:cxn>
                <a:cxn ang="0">
                  <a:pos x="68" y="139"/>
                </a:cxn>
                <a:cxn ang="0">
                  <a:pos x="50" y="142"/>
                </a:cxn>
                <a:cxn ang="0">
                  <a:pos x="30" y="142"/>
                </a:cxn>
                <a:cxn ang="0">
                  <a:pos x="15" y="136"/>
                </a:cxn>
                <a:cxn ang="0">
                  <a:pos x="9" y="130"/>
                </a:cxn>
                <a:cxn ang="0">
                  <a:pos x="12" y="124"/>
                </a:cxn>
                <a:cxn ang="0">
                  <a:pos x="21" y="121"/>
                </a:cxn>
                <a:cxn ang="0">
                  <a:pos x="36" y="121"/>
                </a:cxn>
                <a:cxn ang="0">
                  <a:pos x="39" y="127"/>
                </a:cxn>
                <a:cxn ang="0">
                  <a:pos x="39" y="133"/>
                </a:cxn>
                <a:cxn ang="0">
                  <a:pos x="42" y="136"/>
                </a:cxn>
                <a:cxn ang="0">
                  <a:pos x="45" y="127"/>
                </a:cxn>
                <a:cxn ang="0">
                  <a:pos x="39" y="118"/>
                </a:cxn>
                <a:cxn ang="0">
                  <a:pos x="21" y="115"/>
                </a:cxn>
                <a:cxn ang="0">
                  <a:pos x="9" y="118"/>
                </a:cxn>
                <a:cxn ang="0">
                  <a:pos x="0" y="127"/>
                </a:cxn>
                <a:cxn ang="0">
                  <a:pos x="3" y="139"/>
                </a:cxn>
                <a:cxn ang="0">
                  <a:pos x="9" y="145"/>
                </a:cxn>
                <a:cxn ang="0">
                  <a:pos x="42" y="153"/>
                </a:cxn>
                <a:cxn ang="0">
                  <a:pos x="68" y="153"/>
                </a:cxn>
                <a:cxn ang="0">
                  <a:pos x="107" y="139"/>
                </a:cxn>
                <a:cxn ang="0">
                  <a:pos x="125" y="118"/>
                </a:cxn>
                <a:cxn ang="0">
                  <a:pos x="130" y="109"/>
                </a:cxn>
                <a:cxn ang="0">
                  <a:pos x="128" y="86"/>
                </a:cxn>
                <a:cxn ang="0">
                  <a:pos x="119" y="65"/>
                </a:cxn>
                <a:cxn ang="0">
                  <a:pos x="113" y="47"/>
                </a:cxn>
                <a:cxn ang="0">
                  <a:pos x="116" y="30"/>
                </a:cxn>
                <a:cxn ang="0">
                  <a:pos x="128" y="12"/>
                </a:cxn>
                <a:cxn ang="0">
                  <a:pos x="128" y="6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2" y="3"/>
                </a:cxn>
                <a:cxn ang="0">
                  <a:pos x="119" y="3"/>
                </a:cxn>
                <a:cxn ang="0">
                  <a:pos x="113" y="6"/>
                </a:cxn>
                <a:cxn ang="0">
                  <a:pos x="122" y="15"/>
                </a:cxn>
                <a:cxn ang="0">
                  <a:pos x="128" y="9"/>
                </a:cxn>
              </a:cxnLst>
              <a:rect l="0" t="0" r="r" b="b"/>
              <a:pathLst>
                <a:path w="130" h="153">
                  <a:moveTo>
                    <a:pt x="128" y="9"/>
                  </a:moveTo>
                  <a:lnTo>
                    <a:pt x="128" y="9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8" y="6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07" y="18"/>
                  </a:lnTo>
                  <a:lnTo>
                    <a:pt x="101" y="27"/>
                  </a:lnTo>
                  <a:lnTo>
                    <a:pt x="98" y="35"/>
                  </a:lnTo>
                  <a:lnTo>
                    <a:pt x="98" y="35"/>
                  </a:lnTo>
                  <a:lnTo>
                    <a:pt x="98" y="47"/>
                  </a:lnTo>
                  <a:lnTo>
                    <a:pt x="101" y="59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13" y="89"/>
                  </a:lnTo>
                  <a:lnTo>
                    <a:pt x="116" y="97"/>
                  </a:lnTo>
                  <a:lnTo>
                    <a:pt x="113" y="109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89" y="130"/>
                  </a:lnTo>
                  <a:lnTo>
                    <a:pt x="68" y="139"/>
                  </a:lnTo>
                  <a:lnTo>
                    <a:pt x="68" y="139"/>
                  </a:lnTo>
                  <a:lnTo>
                    <a:pt x="50" y="142"/>
                  </a:lnTo>
                  <a:lnTo>
                    <a:pt x="30" y="142"/>
                  </a:lnTo>
                  <a:lnTo>
                    <a:pt x="30" y="142"/>
                  </a:lnTo>
                  <a:lnTo>
                    <a:pt x="24" y="142"/>
                  </a:lnTo>
                  <a:lnTo>
                    <a:pt x="15" y="136"/>
                  </a:lnTo>
                  <a:lnTo>
                    <a:pt x="9" y="133"/>
                  </a:lnTo>
                  <a:lnTo>
                    <a:pt x="9" y="130"/>
                  </a:lnTo>
                  <a:lnTo>
                    <a:pt x="9" y="127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21" y="121"/>
                  </a:lnTo>
                  <a:lnTo>
                    <a:pt x="30" y="118"/>
                  </a:lnTo>
                  <a:lnTo>
                    <a:pt x="36" y="121"/>
                  </a:lnTo>
                  <a:lnTo>
                    <a:pt x="39" y="124"/>
                  </a:lnTo>
                  <a:lnTo>
                    <a:pt x="39" y="127"/>
                  </a:lnTo>
                  <a:lnTo>
                    <a:pt x="39" y="133"/>
                  </a:lnTo>
                  <a:lnTo>
                    <a:pt x="39" y="133"/>
                  </a:lnTo>
                  <a:lnTo>
                    <a:pt x="39" y="13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5" y="127"/>
                  </a:lnTo>
                  <a:lnTo>
                    <a:pt x="42" y="121"/>
                  </a:lnTo>
                  <a:lnTo>
                    <a:pt x="39" y="118"/>
                  </a:lnTo>
                  <a:lnTo>
                    <a:pt x="36" y="115"/>
                  </a:lnTo>
                  <a:lnTo>
                    <a:pt x="21" y="115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3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9" y="145"/>
                  </a:lnTo>
                  <a:lnTo>
                    <a:pt x="21" y="150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68" y="153"/>
                  </a:lnTo>
                  <a:lnTo>
                    <a:pt x="95" y="145"/>
                  </a:lnTo>
                  <a:lnTo>
                    <a:pt x="107" y="139"/>
                  </a:lnTo>
                  <a:lnTo>
                    <a:pt x="116" y="130"/>
                  </a:lnTo>
                  <a:lnTo>
                    <a:pt x="125" y="118"/>
                  </a:lnTo>
                  <a:lnTo>
                    <a:pt x="130" y="109"/>
                  </a:lnTo>
                  <a:lnTo>
                    <a:pt x="130" y="109"/>
                  </a:lnTo>
                  <a:lnTo>
                    <a:pt x="130" y="97"/>
                  </a:lnTo>
                  <a:lnTo>
                    <a:pt x="128" y="86"/>
                  </a:lnTo>
                  <a:lnTo>
                    <a:pt x="119" y="65"/>
                  </a:lnTo>
                  <a:lnTo>
                    <a:pt x="119" y="65"/>
                  </a:lnTo>
                  <a:lnTo>
                    <a:pt x="116" y="56"/>
                  </a:lnTo>
                  <a:lnTo>
                    <a:pt x="113" y="47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22" y="18"/>
                  </a:lnTo>
                  <a:lnTo>
                    <a:pt x="128" y="12"/>
                  </a:lnTo>
                  <a:lnTo>
                    <a:pt x="128" y="6"/>
                  </a:lnTo>
                  <a:lnTo>
                    <a:pt x="128" y="6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16" y="6"/>
                  </a:lnTo>
                  <a:lnTo>
                    <a:pt x="113" y="6"/>
                  </a:lnTo>
                  <a:lnTo>
                    <a:pt x="116" y="15"/>
                  </a:lnTo>
                  <a:lnTo>
                    <a:pt x="122" y="15"/>
                  </a:lnTo>
                  <a:lnTo>
                    <a:pt x="125" y="15"/>
                  </a:lnTo>
                  <a:lnTo>
                    <a:pt x="128" y="9"/>
                  </a:lnTo>
                  <a:lnTo>
                    <a:pt x="128" y="9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2"/>
            <p:cNvSpPr>
              <a:spLocks/>
            </p:cNvSpPr>
            <p:nvPr/>
          </p:nvSpPr>
          <p:spPr bwMode="auto">
            <a:xfrm>
              <a:off x="4157" y="2975"/>
              <a:ext cx="143" cy="215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16" y="6"/>
                </a:cxn>
                <a:cxn ang="0">
                  <a:pos x="98" y="21"/>
                </a:cxn>
                <a:cxn ang="0">
                  <a:pos x="72" y="56"/>
                </a:cxn>
                <a:cxn ang="0">
                  <a:pos x="69" y="65"/>
                </a:cxn>
                <a:cxn ang="0">
                  <a:pos x="72" y="85"/>
                </a:cxn>
                <a:cxn ang="0">
                  <a:pos x="89" y="109"/>
                </a:cxn>
                <a:cxn ang="0">
                  <a:pos x="104" y="121"/>
                </a:cxn>
                <a:cxn ang="0">
                  <a:pos x="116" y="136"/>
                </a:cxn>
                <a:cxn ang="0">
                  <a:pos x="128" y="156"/>
                </a:cxn>
                <a:cxn ang="0">
                  <a:pos x="128" y="168"/>
                </a:cxn>
                <a:cxn ang="0">
                  <a:pos x="107" y="189"/>
                </a:cxn>
                <a:cxn ang="0">
                  <a:pos x="92" y="197"/>
                </a:cxn>
                <a:cxn ang="0">
                  <a:pos x="57" y="206"/>
                </a:cxn>
                <a:cxn ang="0">
                  <a:pos x="42" y="209"/>
                </a:cxn>
                <a:cxn ang="0">
                  <a:pos x="21" y="203"/>
                </a:cxn>
                <a:cxn ang="0">
                  <a:pos x="6" y="192"/>
                </a:cxn>
                <a:cxn ang="0">
                  <a:pos x="3" y="180"/>
                </a:cxn>
                <a:cxn ang="0">
                  <a:pos x="6" y="168"/>
                </a:cxn>
                <a:cxn ang="0">
                  <a:pos x="27" y="156"/>
                </a:cxn>
                <a:cxn ang="0">
                  <a:pos x="42" y="153"/>
                </a:cxn>
                <a:cxn ang="0">
                  <a:pos x="42" y="150"/>
                </a:cxn>
                <a:cxn ang="0">
                  <a:pos x="33" y="150"/>
                </a:cxn>
                <a:cxn ang="0">
                  <a:pos x="15" y="156"/>
                </a:cxn>
                <a:cxn ang="0">
                  <a:pos x="0" y="171"/>
                </a:cxn>
                <a:cxn ang="0">
                  <a:pos x="0" y="189"/>
                </a:cxn>
                <a:cxn ang="0">
                  <a:pos x="6" y="197"/>
                </a:cxn>
                <a:cxn ang="0">
                  <a:pos x="27" y="212"/>
                </a:cxn>
                <a:cxn ang="0">
                  <a:pos x="57" y="215"/>
                </a:cxn>
                <a:cxn ang="0">
                  <a:pos x="110" y="200"/>
                </a:cxn>
                <a:cxn ang="0">
                  <a:pos x="119" y="195"/>
                </a:cxn>
                <a:cxn ang="0">
                  <a:pos x="137" y="177"/>
                </a:cxn>
                <a:cxn ang="0">
                  <a:pos x="143" y="168"/>
                </a:cxn>
                <a:cxn ang="0">
                  <a:pos x="137" y="141"/>
                </a:cxn>
                <a:cxn ang="0">
                  <a:pos x="122" y="121"/>
                </a:cxn>
                <a:cxn ang="0">
                  <a:pos x="113" y="109"/>
                </a:cxn>
                <a:cxn ang="0">
                  <a:pos x="92" y="91"/>
                </a:cxn>
                <a:cxn ang="0">
                  <a:pos x="83" y="80"/>
                </a:cxn>
                <a:cxn ang="0">
                  <a:pos x="83" y="59"/>
                </a:cxn>
                <a:cxn ang="0">
                  <a:pos x="98" y="35"/>
                </a:cxn>
                <a:cxn ang="0">
                  <a:pos x="137" y="3"/>
                </a:cxn>
                <a:cxn ang="0">
                  <a:pos x="137" y="0"/>
                </a:cxn>
                <a:cxn ang="0">
                  <a:pos x="134" y="0"/>
                </a:cxn>
              </a:cxnLst>
              <a:rect l="0" t="0" r="r" b="b"/>
              <a:pathLst>
                <a:path w="143" h="215">
                  <a:moveTo>
                    <a:pt x="134" y="0"/>
                  </a:moveTo>
                  <a:lnTo>
                    <a:pt x="134" y="0"/>
                  </a:lnTo>
                  <a:lnTo>
                    <a:pt x="125" y="0"/>
                  </a:lnTo>
                  <a:lnTo>
                    <a:pt x="116" y="6"/>
                  </a:lnTo>
                  <a:lnTo>
                    <a:pt x="107" y="12"/>
                  </a:lnTo>
                  <a:lnTo>
                    <a:pt x="98" y="21"/>
                  </a:lnTo>
                  <a:lnTo>
                    <a:pt x="83" y="38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69" y="65"/>
                  </a:lnTo>
                  <a:lnTo>
                    <a:pt x="69" y="71"/>
                  </a:lnTo>
                  <a:lnTo>
                    <a:pt x="72" y="85"/>
                  </a:lnTo>
                  <a:lnTo>
                    <a:pt x="78" y="97"/>
                  </a:lnTo>
                  <a:lnTo>
                    <a:pt x="89" y="109"/>
                  </a:lnTo>
                  <a:lnTo>
                    <a:pt x="89" y="109"/>
                  </a:lnTo>
                  <a:lnTo>
                    <a:pt x="104" y="121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22" y="144"/>
                  </a:lnTo>
                  <a:lnTo>
                    <a:pt x="128" y="156"/>
                  </a:lnTo>
                  <a:lnTo>
                    <a:pt x="128" y="156"/>
                  </a:lnTo>
                  <a:lnTo>
                    <a:pt x="128" y="168"/>
                  </a:lnTo>
                  <a:lnTo>
                    <a:pt x="122" y="177"/>
                  </a:lnTo>
                  <a:lnTo>
                    <a:pt x="107" y="189"/>
                  </a:lnTo>
                  <a:lnTo>
                    <a:pt x="107" y="189"/>
                  </a:lnTo>
                  <a:lnTo>
                    <a:pt x="92" y="197"/>
                  </a:lnTo>
                  <a:lnTo>
                    <a:pt x="75" y="203"/>
                  </a:lnTo>
                  <a:lnTo>
                    <a:pt x="57" y="206"/>
                  </a:lnTo>
                  <a:lnTo>
                    <a:pt x="42" y="209"/>
                  </a:lnTo>
                  <a:lnTo>
                    <a:pt x="42" y="209"/>
                  </a:lnTo>
                  <a:lnTo>
                    <a:pt x="30" y="206"/>
                  </a:lnTo>
                  <a:lnTo>
                    <a:pt x="21" y="203"/>
                  </a:lnTo>
                  <a:lnTo>
                    <a:pt x="12" y="200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3" y="180"/>
                  </a:lnTo>
                  <a:lnTo>
                    <a:pt x="3" y="174"/>
                  </a:lnTo>
                  <a:lnTo>
                    <a:pt x="6" y="168"/>
                  </a:lnTo>
                  <a:lnTo>
                    <a:pt x="12" y="162"/>
                  </a:lnTo>
                  <a:lnTo>
                    <a:pt x="27" y="156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33" y="150"/>
                  </a:lnTo>
                  <a:lnTo>
                    <a:pt x="21" y="153"/>
                  </a:lnTo>
                  <a:lnTo>
                    <a:pt x="15" y="156"/>
                  </a:lnTo>
                  <a:lnTo>
                    <a:pt x="6" y="162"/>
                  </a:lnTo>
                  <a:lnTo>
                    <a:pt x="0" y="171"/>
                  </a:lnTo>
                  <a:lnTo>
                    <a:pt x="0" y="180"/>
                  </a:lnTo>
                  <a:lnTo>
                    <a:pt x="0" y="189"/>
                  </a:lnTo>
                  <a:lnTo>
                    <a:pt x="6" y="197"/>
                  </a:lnTo>
                  <a:lnTo>
                    <a:pt x="6" y="197"/>
                  </a:lnTo>
                  <a:lnTo>
                    <a:pt x="15" y="206"/>
                  </a:lnTo>
                  <a:lnTo>
                    <a:pt x="27" y="212"/>
                  </a:lnTo>
                  <a:lnTo>
                    <a:pt x="42" y="215"/>
                  </a:lnTo>
                  <a:lnTo>
                    <a:pt x="57" y="215"/>
                  </a:lnTo>
                  <a:lnTo>
                    <a:pt x="83" y="209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9" y="195"/>
                  </a:lnTo>
                  <a:lnTo>
                    <a:pt x="128" y="189"/>
                  </a:lnTo>
                  <a:lnTo>
                    <a:pt x="137" y="177"/>
                  </a:lnTo>
                  <a:lnTo>
                    <a:pt x="143" y="168"/>
                  </a:lnTo>
                  <a:lnTo>
                    <a:pt x="143" y="168"/>
                  </a:lnTo>
                  <a:lnTo>
                    <a:pt x="143" y="153"/>
                  </a:lnTo>
                  <a:lnTo>
                    <a:pt x="137" y="141"/>
                  </a:lnTo>
                  <a:lnTo>
                    <a:pt x="131" y="130"/>
                  </a:lnTo>
                  <a:lnTo>
                    <a:pt x="122" y="121"/>
                  </a:lnTo>
                  <a:lnTo>
                    <a:pt x="122" y="121"/>
                  </a:lnTo>
                  <a:lnTo>
                    <a:pt x="113" y="109"/>
                  </a:lnTo>
                  <a:lnTo>
                    <a:pt x="101" y="100"/>
                  </a:lnTo>
                  <a:lnTo>
                    <a:pt x="92" y="9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1" y="71"/>
                  </a:lnTo>
                  <a:lnTo>
                    <a:pt x="83" y="59"/>
                  </a:lnTo>
                  <a:lnTo>
                    <a:pt x="89" y="47"/>
                  </a:lnTo>
                  <a:lnTo>
                    <a:pt x="98" y="35"/>
                  </a:lnTo>
                  <a:lnTo>
                    <a:pt x="119" y="15"/>
                  </a:lnTo>
                  <a:lnTo>
                    <a:pt x="137" y="3"/>
                  </a:lnTo>
                  <a:lnTo>
                    <a:pt x="137" y="3"/>
                  </a:lnTo>
                  <a:lnTo>
                    <a:pt x="137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3"/>
            <p:cNvSpPr>
              <a:spLocks/>
            </p:cNvSpPr>
            <p:nvPr/>
          </p:nvSpPr>
          <p:spPr bwMode="auto">
            <a:xfrm>
              <a:off x="4605" y="2665"/>
              <a:ext cx="130" cy="12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2" y="36"/>
                </a:cxn>
                <a:cxn ang="0">
                  <a:pos x="24" y="48"/>
                </a:cxn>
                <a:cxn ang="0">
                  <a:pos x="39" y="59"/>
                </a:cxn>
                <a:cxn ang="0">
                  <a:pos x="68" y="68"/>
                </a:cxn>
                <a:cxn ang="0">
                  <a:pos x="77" y="68"/>
                </a:cxn>
                <a:cxn ang="0">
                  <a:pos x="92" y="68"/>
                </a:cxn>
                <a:cxn ang="0">
                  <a:pos x="101" y="80"/>
                </a:cxn>
                <a:cxn ang="0">
                  <a:pos x="98" y="83"/>
                </a:cxn>
                <a:cxn ang="0">
                  <a:pos x="83" y="98"/>
                </a:cxn>
                <a:cxn ang="0">
                  <a:pos x="80" y="109"/>
                </a:cxn>
                <a:cxn ang="0">
                  <a:pos x="95" y="121"/>
                </a:cxn>
                <a:cxn ang="0">
                  <a:pos x="116" y="124"/>
                </a:cxn>
                <a:cxn ang="0">
                  <a:pos x="130" y="112"/>
                </a:cxn>
                <a:cxn ang="0">
                  <a:pos x="127" y="112"/>
                </a:cxn>
                <a:cxn ang="0">
                  <a:pos x="121" y="118"/>
                </a:cxn>
                <a:cxn ang="0">
                  <a:pos x="101" y="118"/>
                </a:cxn>
                <a:cxn ang="0">
                  <a:pos x="89" y="115"/>
                </a:cxn>
                <a:cxn ang="0">
                  <a:pos x="83" y="106"/>
                </a:cxn>
                <a:cxn ang="0">
                  <a:pos x="86" y="98"/>
                </a:cxn>
                <a:cxn ang="0">
                  <a:pos x="101" y="89"/>
                </a:cxn>
                <a:cxn ang="0">
                  <a:pos x="110" y="77"/>
                </a:cxn>
                <a:cxn ang="0">
                  <a:pos x="104" y="65"/>
                </a:cxn>
                <a:cxn ang="0">
                  <a:pos x="95" y="62"/>
                </a:cxn>
                <a:cxn ang="0">
                  <a:pos x="68" y="53"/>
                </a:cxn>
                <a:cxn ang="0">
                  <a:pos x="50" y="50"/>
                </a:cxn>
                <a:cxn ang="0">
                  <a:pos x="36" y="42"/>
                </a:cxn>
                <a:cxn ang="0">
                  <a:pos x="18" y="27"/>
                </a:cxn>
                <a:cxn ang="0">
                  <a:pos x="9" y="3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30" h="124">
                  <a:moveTo>
                    <a:pt x="0" y="6"/>
                  </a:moveTo>
                  <a:lnTo>
                    <a:pt x="0" y="6"/>
                  </a:lnTo>
                  <a:lnTo>
                    <a:pt x="6" y="21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24" y="48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53" y="65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77" y="68"/>
                  </a:lnTo>
                  <a:lnTo>
                    <a:pt x="77" y="68"/>
                  </a:lnTo>
                  <a:lnTo>
                    <a:pt x="92" y="68"/>
                  </a:lnTo>
                  <a:lnTo>
                    <a:pt x="98" y="74"/>
                  </a:lnTo>
                  <a:lnTo>
                    <a:pt x="101" y="80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7" y="104"/>
                  </a:lnTo>
                  <a:lnTo>
                    <a:pt x="80" y="109"/>
                  </a:lnTo>
                  <a:lnTo>
                    <a:pt x="86" y="115"/>
                  </a:lnTo>
                  <a:lnTo>
                    <a:pt x="95" y="121"/>
                  </a:lnTo>
                  <a:lnTo>
                    <a:pt x="104" y="124"/>
                  </a:lnTo>
                  <a:lnTo>
                    <a:pt x="116" y="124"/>
                  </a:lnTo>
                  <a:lnTo>
                    <a:pt x="124" y="121"/>
                  </a:lnTo>
                  <a:lnTo>
                    <a:pt x="130" y="112"/>
                  </a:lnTo>
                  <a:lnTo>
                    <a:pt x="130" y="112"/>
                  </a:lnTo>
                  <a:lnTo>
                    <a:pt x="127" y="112"/>
                  </a:lnTo>
                  <a:lnTo>
                    <a:pt x="127" y="112"/>
                  </a:lnTo>
                  <a:lnTo>
                    <a:pt x="121" y="118"/>
                  </a:lnTo>
                  <a:lnTo>
                    <a:pt x="110" y="121"/>
                  </a:lnTo>
                  <a:lnTo>
                    <a:pt x="101" y="118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6" y="109"/>
                  </a:lnTo>
                  <a:lnTo>
                    <a:pt x="83" y="106"/>
                  </a:lnTo>
                  <a:lnTo>
                    <a:pt x="83" y="101"/>
                  </a:lnTo>
                  <a:lnTo>
                    <a:pt x="86" y="98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7" y="83"/>
                  </a:lnTo>
                  <a:lnTo>
                    <a:pt x="110" y="77"/>
                  </a:lnTo>
                  <a:lnTo>
                    <a:pt x="110" y="71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95" y="62"/>
                  </a:lnTo>
                  <a:lnTo>
                    <a:pt x="86" y="56"/>
                  </a:lnTo>
                  <a:lnTo>
                    <a:pt x="68" y="53"/>
                  </a:lnTo>
                  <a:lnTo>
                    <a:pt x="68" y="53"/>
                  </a:lnTo>
                  <a:lnTo>
                    <a:pt x="50" y="50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27" y="36"/>
                  </a:lnTo>
                  <a:lnTo>
                    <a:pt x="18" y="27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4"/>
            <p:cNvSpPr>
              <a:spLocks/>
            </p:cNvSpPr>
            <p:nvPr/>
          </p:nvSpPr>
          <p:spPr bwMode="auto">
            <a:xfrm>
              <a:off x="4374" y="2677"/>
              <a:ext cx="154" cy="15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112" y="12"/>
                </a:cxn>
                <a:cxn ang="0">
                  <a:pos x="109" y="6"/>
                </a:cxn>
                <a:cxn ang="0">
                  <a:pos x="101" y="0"/>
                </a:cxn>
                <a:cxn ang="0">
                  <a:pos x="95" y="0"/>
                </a:cxn>
                <a:cxn ang="0">
                  <a:pos x="86" y="0"/>
                </a:cxn>
                <a:cxn ang="0">
                  <a:pos x="71" y="3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38" y="21"/>
                </a:cxn>
                <a:cxn ang="0">
                  <a:pos x="24" y="36"/>
                </a:cxn>
                <a:cxn ang="0">
                  <a:pos x="12" y="53"/>
                </a:cxn>
                <a:cxn ang="0">
                  <a:pos x="3" y="74"/>
                </a:cxn>
                <a:cxn ang="0">
                  <a:pos x="0" y="94"/>
                </a:cxn>
                <a:cxn ang="0">
                  <a:pos x="3" y="112"/>
                </a:cxn>
                <a:cxn ang="0">
                  <a:pos x="6" y="121"/>
                </a:cxn>
                <a:cxn ang="0">
                  <a:pos x="12" y="130"/>
                </a:cxn>
                <a:cxn ang="0">
                  <a:pos x="21" y="136"/>
                </a:cxn>
                <a:cxn ang="0">
                  <a:pos x="29" y="142"/>
                </a:cxn>
                <a:cxn ang="0">
                  <a:pos x="29" y="142"/>
                </a:cxn>
                <a:cxn ang="0">
                  <a:pos x="50" y="151"/>
                </a:cxn>
                <a:cxn ang="0">
                  <a:pos x="68" y="153"/>
                </a:cxn>
                <a:cxn ang="0">
                  <a:pos x="86" y="151"/>
                </a:cxn>
                <a:cxn ang="0">
                  <a:pos x="101" y="148"/>
                </a:cxn>
                <a:cxn ang="0">
                  <a:pos x="112" y="142"/>
                </a:cxn>
                <a:cxn ang="0">
                  <a:pos x="124" y="133"/>
                </a:cxn>
                <a:cxn ang="0">
                  <a:pos x="139" y="115"/>
                </a:cxn>
                <a:cxn ang="0">
                  <a:pos x="139" y="115"/>
                </a:cxn>
                <a:cxn ang="0">
                  <a:pos x="145" y="103"/>
                </a:cxn>
                <a:cxn ang="0">
                  <a:pos x="151" y="89"/>
                </a:cxn>
                <a:cxn ang="0">
                  <a:pos x="154" y="74"/>
                </a:cxn>
                <a:cxn ang="0">
                  <a:pos x="154" y="56"/>
                </a:cxn>
                <a:cxn ang="0">
                  <a:pos x="151" y="41"/>
                </a:cxn>
                <a:cxn ang="0">
                  <a:pos x="142" y="27"/>
                </a:cxn>
                <a:cxn ang="0">
                  <a:pos x="130" y="18"/>
                </a:cxn>
                <a:cxn ang="0">
                  <a:pos x="112" y="12"/>
                </a:cxn>
                <a:cxn ang="0">
                  <a:pos x="112" y="12"/>
                </a:cxn>
              </a:cxnLst>
              <a:rect l="0" t="0" r="r" b="b"/>
              <a:pathLst>
                <a:path w="154" h="153">
                  <a:moveTo>
                    <a:pt x="112" y="12"/>
                  </a:moveTo>
                  <a:lnTo>
                    <a:pt x="112" y="12"/>
                  </a:lnTo>
                  <a:lnTo>
                    <a:pt x="109" y="6"/>
                  </a:lnTo>
                  <a:lnTo>
                    <a:pt x="101" y="0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71" y="3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38" y="21"/>
                  </a:lnTo>
                  <a:lnTo>
                    <a:pt x="24" y="36"/>
                  </a:lnTo>
                  <a:lnTo>
                    <a:pt x="12" y="53"/>
                  </a:lnTo>
                  <a:lnTo>
                    <a:pt x="3" y="74"/>
                  </a:lnTo>
                  <a:lnTo>
                    <a:pt x="0" y="94"/>
                  </a:lnTo>
                  <a:lnTo>
                    <a:pt x="3" y="112"/>
                  </a:lnTo>
                  <a:lnTo>
                    <a:pt x="6" y="121"/>
                  </a:lnTo>
                  <a:lnTo>
                    <a:pt x="12" y="130"/>
                  </a:lnTo>
                  <a:lnTo>
                    <a:pt x="21" y="136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50" y="151"/>
                  </a:lnTo>
                  <a:lnTo>
                    <a:pt x="68" y="153"/>
                  </a:lnTo>
                  <a:lnTo>
                    <a:pt x="86" y="151"/>
                  </a:lnTo>
                  <a:lnTo>
                    <a:pt x="101" y="148"/>
                  </a:lnTo>
                  <a:lnTo>
                    <a:pt x="112" y="142"/>
                  </a:lnTo>
                  <a:lnTo>
                    <a:pt x="124" y="133"/>
                  </a:lnTo>
                  <a:lnTo>
                    <a:pt x="139" y="115"/>
                  </a:lnTo>
                  <a:lnTo>
                    <a:pt x="139" y="115"/>
                  </a:lnTo>
                  <a:lnTo>
                    <a:pt x="145" y="103"/>
                  </a:lnTo>
                  <a:lnTo>
                    <a:pt x="151" y="89"/>
                  </a:lnTo>
                  <a:lnTo>
                    <a:pt x="154" y="74"/>
                  </a:lnTo>
                  <a:lnTo>
                    <a:pt x="154" y="56"/>
                  </a:lnTo>
                  <a:lnTo>
                    <a:pt x="151" y="41"/>
                  </a:lnTo>
                  <a:lnTo>
                    <a:pt x="142" y="27"/>
                  </a:lnTo>
                  <a:lnTo>
                    <a:pt x="130" y="18"/>
                  </a:lnTo>
                  <a:lnTo>
                    <a:pt x="112" y="12"/>
                  </a:lnTo>
                  <a:lnTo>
                    <a:pt x="112" y="12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5"/>
            <p:cNvSpPr>
              <a:spLocks/>
            </p:cNvSpPr>
            <p:nvPr/>
          </p:nvSpPr>
          <p:spPr bwMode="auto">
            <a:xfrm>
              <a:off x="4344" y="2981"/>
              <a:ext cx="217" cy="106"/>
            </a:xfrm>
            <a:custGeom>
              <a:avLst/>
              <a:gdLst/>
              <a:ahLst/>
              <a:cxnLst>
                <a:cxn ang="0">
                  <a:pos x="217" y="100"/>
                </a:cxn>
                <a:cxn ang="0">
                  <a:pos x="217" y="100"/>
                </a:cxn>
                <a:cxn ang="0">
                  <a:pos x="208" y="88"/>
                </a:cxn>
                <a:cxn ang="0">
                  <a:pos x="199" y="79"/>
                </a:cxn>
                <a:cxn ang="0">
                  <a:pos x="187" y="71"/>
                </a:cxn>
                <a:cxn ang="0">
                  <a:pos x="172" y="65"/>
                </a:cxn>
                <a:cxn ang="0">
                  <a:pos x="172" y="65"/>
                </a:cxn>
                <a:cxn ang="0">
                  <a:pos x="137" y="47"/>
                </a:cxn>
                <a:cxn ang="0">
                  <a:pos x="107" y="29"/>
                </a:cxn>
                <a:cxn ang="0">
                  <a:pos x="107" y="29"/>
                </a:cxn>
                <a:cxn ang="0">
                  <a:pos x="80" y="12"/>
                </a:cxn>
                <a:cxn ang="0">
                  <a:pos x="65" y="6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27" y="3"/>
                </a:cxn>
                <a:cxn ang="0">
                  <a:pos x="12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3" y="26"/>
                </a:cxn>
                <a:cxn ang="0">
                  <a:pos x="6" y="32"/>
                </a:cxn>
                <a:cxn ang="0">
                  <a:pos x="21" y="44"/>
                </a:cxn>
                <a:cxn ang="0">
                  <a:pos x="36" y="53"/>
                </a:cxn>
                <a:cxn ang="0">
                  <a:pos x="36" y="53"/>
                </a:cxn>
                <a:cxn ang="0">
                  <a:pos x="56" y="65"/>
                </a:cxn>
                <a:cxn ang="0">
                  <a:pos x="77" y="71"/>
                </a:cxn>
                <a:cxn ang="0">
                  <a:pos x="122" y="82"/>
                </a:cxn>
                <a:cxn ang="0">
                  <a:pos x="122" y="82"/>
                </a:cxn>
                <a:cxn ang="0">
                  <a:pos x="178" y="97"/>
                </a:cxn>
                <a:cxn ang="0">
                  <a:pos x="178" y="97"/>
                </a:cxn>
                <a:cxn ang="0">
                  <a:pos x="193" y="100"/>
                </a:cxn>
                <a:cxn ang="0">
                  <a:pos x="208" y="103"/>
                </a:cxn>
                <a:cxn ang="0">
                  <a:pos x="208" y="103"/>
                </a:cxn>
                <a:cxn ang="0">
                  <a:pos x="214" y="106"/>
                </a:cxn>
                <a:cxn ang="0">
                  <a:pos x="214" y="106"/>
                </a:cxn>
                <a:cxn ang="0">
                  <a:pos x="217" y="106"/>
                </a:cxn>
                <a:cxn ang="0">
                  <a:pos x="217" y="100"/>
                </a:cxn>
              </a:cxnLst>
              <a:rect l="0" t="0" r="r" b="b"/>
              <a:pathLst>
                <a:path w="217" h="106">
                  <a:moveTo>
                    <a:pt x="217" y="100"/>
                  </a:moveTo>
                  <a:lnTo>
                    <a:pt x="217" y="100"/>
                  </a:lnTo>
                  <a:lnTo>
                    <a:pt x="208" y="88"/>
                  </a:lnTo>
                  <a:lnTo>
                    <a:pt x="199" y="79"/>
                  </a:lnTo>
                  <a:lnTo>
                    <a:pt x="187" y="71"/>
                  </a:lnTo>
                  <a:lnTo>
                    <a:pt x="172" y="65"/>
                  </a:lnTo>
                  <a:lnTo>
                    <a:pt x="172" y="65"/>
                  </a:lnTo>
                  <a:lnTo>
                    <a:pt x="137" y="47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80" y="12"/>
                  </a:lnTo>
                  <a:lnTo>
                    <a:pt x="65" y="6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27" y="3"/>
                  </a:lnTo>
                  <a:lnTo>
                    <a:pt x="12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3" y="26"/>
                  </a:lnTo>
                  <a:lnTo>
                    <a:pt x="6" y="32"/>
                  </a:lnTo>
                  <a:lnTo>
                    <a:pt x="21" y="44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56" y="65"/>
                  </a:lnTo>
                  <a:lnTo>
                    <a:pt x="77" y="71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78" y="97"/>
                  </a:lnTo>
                  <a:lnTo>
                    <a:pt x="178" y="97"/>
                  </a:lnTo>
                  <a:lnTo>
                    <a:pt x="193" y="100"/>
                  </a:lnTo>
                  <a:lnTo>
                    <a:pt x="208" y="103"/>
                  </a:lnTo>
                  <a:lnTo>
                    <a:pt x="208" y="103"/>
                  </a:lnTo>
                  <a:lnTo>
                    <a:pt x="214" y="106"/>
                  </a:lnTo>
                  <a:lnTo>
                    <a:pt x="214" y="106"/>
                  </a:lnTo>
                  <a:lnTo>
                    <a:pt x="217" y="106"/>
                  </a:lnTo>
                  <a:lnTo>
                    <a:pt x="217" y="10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6"/>
            <p:cNvSpPr>
              <a:spLocks/>
            </p:cNvSpPr>
            <p:nvPr/>
          </p:nvSpPr>
          <p:spPr bwMode="auto">
            <a:xfrm>
              <a:off x="4540" y="3060"/>
              <a:ext cx="65" cy="1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41" y="21"/>
                </a:cxn>
                <a:cxn ang="0">
                  <a:pos x="41" y="21"/>
                </a:cxn>
                <a:cxn ang="0">
                  <a:pos x="56" y="33"/>
                </a:cxn>
                <a:cxn ang="0">
                  <a:pos x="62" y="39"/>
                </a:cxn>
                <a:cxn ang="0">
                  <a:pos x="65" y="48"/>
                </a:cxn>
                <a:cxn ang="0">
                  <a:pos x="65" y="48"/>
                </a:cxn>
                <a:cxn ang="0">
                  <a:pos x="65" y="65"/>
                </a:cxn>
                <a:cxn ang="0">
                  <a:pos x="62" y="83"/>
                </a:cxn>
                <a:cxn ang="0">
                  <a:pos x="50" y="112"/>
                </a:cxn>
                <a:cxn ang="0">
                  <a:pos x="50" y="112"/>
                </a:cxn>
                <a:cxn ang="0">
                  <a:pos x="47" y="112"/>
                </a:cxn>
                <a:cxn ang="0">
                  <a:pos x="44" y="110"/>
                </a:cxn>
                <a:cxn ang="0">
                  <a:pos x="44" y="110"/>
                </a:cxn>
                <a:cxn ang="0">
                  <a:pos x="41" y="110"/>
                </a:cxn>
                <a:cxn ang="0">
                  <a:pos x="41" y="107"/>
                </a:cxn>
                <a:cxn ang="0">
                  <a:pos x="41" y="98"/>
                </a:cxn>
                <a:cxn ang="0">
                  <a:pos x="41" y="98"/>
                </a:cxn>
                <a:cxn ang="0">
                  <a:pos x="38" y="98"/>
                </a:cxn>
                <a:cxn ang="0">
                  <a:pos x="35" y="95"/>
                </a:cxn>
                <a:cxn ang="0">
                  <a:pos x="35" y="80"/>
                </a:cxn>
                <a:cxn ang="0">
                  <a:pos x="35" y="65"/>
                </a:cxn>
                <a:cxn ang="0">
                  <a:pos x="35" y="53"/>
                </a:cxn>
                <a:cxn ang="0">
                  <a:pos x="35" y="53"/>
                </a:cxn>
                <a:cxn ang="0">
                  <a:pos x="26" y="45"/>
                </a:cxn>
                <a:cxn ang="0">
                  <a:pos x="15" y="36"/>
                </a:cxn>
                <a:cxn ang="0">
                  <a:pos x="3" y="27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3" y="0"/>
                </a:cxn>
              </a:cxnLst>
              <a:rect l="0" t="0" r="r" b="b"/>
              <a:pathLst>
                <a:path w="65" h="112">
                  <a:moveTo>
                    <a:pt x="3" y="0"/>
                  </a:moveTo>
                  <a:lnTo>
                    <a:pt x="3" y="0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56" y="33"/>
                  </a:lnTo>
                  <a:lnTo>
                    <a:pt x="62" y="3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65"/>
                  </a:lnTo>
                  <a:lnTo>
                    <a:pt x="62" y="83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47" y="112"/>
                  </a:lnTo>
                  <a:lnTo>
                    <a:pt x="44" y="110"/>
                  </a:lnTo>
                  <a:lnTo>
                    <a:pt x="44" y="110"/>
                  </a:lnTo>
                  <a:lnTo>
                    <a:pt x="41" y="110"/>
                  </a:lnTo>
                  <a:lnTo>
                    <a:pt x="41" y="107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38" y="98"/>
                  </a:lnTo>
                  <a:lnTo>
                    <a:pt x="35" y="95"/>
                  </a:lnTo>
                  <a:lnTo>
                    <a:pt x="35" y="80"/>
                  </a:lnTo>
                  <a:lnTo>
                    <a:pt x="35" y="65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26" y="45"/>
                  </a:lnTo>
                  <a:lnTo>
                    <a:pt x="15" y="36"/>
                  </a:lnTo>
                  <a:lnTo>
                    <a:pt x="3" y="27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7"/>
            <p:cNvSpPr>
              <a:spLocks/>
            </p:cNvSpPr>
            <p:nvPr/>
          </p:nvSpPr>
          <p:spPr bwMode="auto">
            <a:xfrm>
              <a:off x="4581" y="3161"/>
              <a:ext cx="6" cy="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8"/>
            <p:cNvSpPr>
              <a:spLocks/>
            </p:cNvSpPr>
            <p:nvPr/>
          </p:nvSpPr>
          <p:spPr bwMode="auto">
            <a:xfrm>
              <a:off x="4578" y="3146"/>
              <a:ext cx="6" cy="1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12"/>
                </a:cxn>
                <a:cxn ang="0">
                  <a:pos x="3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lnTo>
                    <a:pt x="6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9"/>
            <p:cNvSpPr>
              <a:spLocks/>
            </p:cNvSpPr>
            <p:nvPr/>
          </p:nvSpPr>
          <p:spPr bwMode="auto">
            <a:xfrm>
              <a:off x="4587" y="3164"/>
              <a:ext cx="6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0"/>
            <p:cNvSpPr>
              <a:spLocks/>
            </p:cNvSpPr>
            <p:nvPr/>
          </p:nvSpPr>
          <p:spPr bwMode="auto">
            <a:xfrm>
              <a:off x="4581" y="3102"/>
              <a:ext cx="6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6" y="32"/>
                </a:cxn>
                <a:cxn ang="0">
                  <a:pos x="3" y="44"/>
                </a:cxn>
                <a:cxn ang="0">
                  <a:pos x="3" y="4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44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32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1"/>
            <p:cNvSpPr>
              <a:spLocks/>
            </p:cNvSpPr>
            <p:nvPr/>
          </p:nvSpPr>
          <p:spPr bwMode="auto">
            <a:xfrm>
              <a:off x="4587" y="3102"/>
              <a:ext cx="9" cy="5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9" y="14"/>
                </a:cxn>
                <a:cxn ang="0">
                  <a:pos x="9" y="29"/>
                </a:cxn>
                <a:cxn ang="0">
                  <a:pos x="6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6" y="1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9" h="56">
                  <a:moveTo>
                    <a:pt x="6" y="0"/>
                  </a:moveTo>
                  <a:lnTo>
                    <a:pt x="6" y="0"/>
                  </a:lnTo>
                  <a:lnTo>
                    <a:pt x="9" y="14"/>
                  </a:lnTo>
                  <a:lnTo>
                    <a:pt x="9" y="29"/>
                  </a:lnTo>
                  <a:lnTo>
                    <a:pt x="6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1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2"/>
            <p:cNvSpPr>
              <a:spLocks/>
            </p:cNvSpPr>
            <p:nvPr/>
          </p:nvSpPr>
          <p:spPr bwMode="auto">
            <a:xfrm>
              <a:off x="4374" y="3037"/>
              <a:ext cx="169" cy="206"/>
            </a:xfrm>
            <a:custGeom>
              <a:avLst/>
              <a:gdLst/>
              <a:ahLst/>
              <a:cxnLst>
                <a:cxn ang="0">
                  <a:pos x="68" y="203"/>
                </a:cxn>
                <a:cxn ang="0">
                  <a:pos x="83" y="197"/>
                </a:cxn>
                <a:cxn ang="0">
                  <a:pos x="83" y="194"/>
                </a:cxn>
                <a:cxn ang="0">
                  <a:pos x="80" y="183"/>
                </a:cxn>
                <a:cxn ang="0">
                  <a:pos x="86" y="183"/>
                </a:cxn>
                <a:cxn ang="0">
                  <a:pos x="95" y="177"/>
                </a:cxn>
                <a:cxn ang="0">
                  <a:pos x="95" y="168"/>
                </a:cxn>
                <a:cxn ang="0">
                  <a:pos x="92" y="159"/>
                </a:cxn>
                <a:cxn ang="0">
                  <a:pos x="107" y="156"/>
                </a:cxn>
                <a:cxn ang="0">
                  <a:pos x="109" y="153"/>
                </a:cxn>
                <a:cxn ang="0">
                  <a:pos x="109" y="138"/>
                </a:cxn>
                <a:cxn ang="0">
                  <a:pos x="118" y="138"/>
                </a:cxn>
                <a:cxn ang="0">
                  <a:pos x="130" y="133"/>
                </a:cxn>
                <a:cxn ang="0">
                  <a:pos x="133" y="127"/>
                </a:cxn>
                <a:cxn ang="0">
                  <a:pos x="133" y="115"/>
                </a:cxn>
                <a:cxn ang="0">
                  <a:pos x="124" y="109"/>
                </a:cxn>
                <a:cxn ang="0">
                  <a:pos x="139" y="106"/>
                </a:cxn>
                <a:cxn ang="0">
                  <a:pos x="142" y="100"/>
                </a:cxn>
                <a:cxn ang="0">
                  <a:pos x="136" y="85"/>
                </a:cxn>
                <a:cxn ang="0">
                  <a:pos x="145" y="79"/>
                </a:cxn>
                <a:cxn ang="0">
                  <a:pos x="148" y="62"/>
                </a:cxn>
                <a:cxn ang="0">
                  <a:pos x="139" y="56"/>
                </a:cxn>
                <a:cxn ang="0">
                  <a:pos x="154" y="50"/>
                </a:cxn>
                <a:cxn ang="0">
                  <a:pos x="154" y="35"/>
                </a:cxn>
                <a:cxn ang="0">
                  <a:pos x="166" y="32"/>
                </a:cxn>
                <a:cxn ang="0">
                  <a:pos x="169" y="20"/>
                </a:cxn>
                <a:cxn ang="0">
                  <a:pos x="166" y="18"/>
                </a:cxn>
                <a:cxn ang="0">
                  <a:pos x="151" y="9"/>
                </a:cxn>
                <a:cxn ang="0">
                  <a:pos x="139" y="3"/>
                </a:cxn>
                <a:cxn ang="0">
                  <a:pos x="124" y="0"/>
                </a:cxn>
                <a:cxn ang="0">
                  <a:pos x="109" y="3"/>
                </a:cxn>
                <a:cxn ang="0">
                  <a:pos x="89" y="18"/>
                </a:cxn>
                <a:cxn ang="0">
                  <a:pos x="71" y="32"/>
                </a:cxn>
                <a:cxn ang="0">
                  <a:pos x="44" y="71"/>
                </a:cxn>
                <a:cxn ang="0">
                  <a:pos x="26" y="91"/>
                </a:cxn>
                <a:cxn ang="0">
                  <a:pos x="12" y="115"/>
                </a:cxn>
                <a:cxn ang="0">
                  <a:pos x="0" y="141"/>
                </a:cxn>
                <a:cxn ang="0">
                  <a:pos x="3" y="162"/>
                </a:cxn>
                <a:cxn ang="0">
                  <a:pos x="6" y="171"/>
                </a:cxn>
                <a:cxn ang="0">
                  <a:pos x="29" y="197"/>
                </a:cxn>
                <a:cxn ang="0">
                  <a:pos x="44" y="203"/>
                </a:cxn>
                <a:cxn ang="0">
                  <a:pos x="59" y="203"/>
                </a:cxn>
              </a:cxnLst>
              <a:rect l="0" t="0" r="r" b="b"/>
              <a:pathLst>
                <a:path w="169" h="206">
                  <a:moveTo>
                    <a:pt x="68" y="203"/>
                  </a:moveTo>
                  <a:lnTo>
                    <a:pt x="68" y="203"/>
                  </a:lnTo>
                  <a:lnTo>
                    <a:pt x="74" y="203"/>
                  </a:lnTo>
                  <a:lnTo>
                    <a:pt x="83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1"/>
                  </a:lnTo>
                  <a:lnTo>
                    <a:pt x="80" y="183"/>
                  </a:lnTo>
                  <a:lnTo>
                    <a:pt x="80" y="183"/>
                  </a:lnTo>
                  <a:lnTo>
                    <a:pt x="86" y="183"/>
                  </a:lnTo>
                  <a:lnTo>
                    <a:pt x="95" y="177"/>
                  </a:lnTo>
                  <a:lnTo>
                    <a:pt x="95" y="177"/>
                  </a:lnTo>
                  <a:lnTo>
                    <a:pt x="95" y="171"/>
                  </a:lnTo>
                  <a:lnTo>
                    <a:pt x="95" y="168"/>
                  </a:lnTo>
                  <a:lnTo>
                    <a:pt x="92" y="159"/>
                  </a:lnTo>
                  <a:lnTo>
                    <a:pt x="92" y="159"/>
                  </a:lnTo>
                  <a:lnTo>
                    <a:pt x="101" y="159"/>
                  </a:lnTo>
                  <a:lnTo>
                    <a:pt x="107" y="156"/>
                  </a:lnTo>
                  <a:lnTo>
                    <a:pt x="109" y="153"/>
                  </a:lnTo>
                  <a:lnTo>
                    <a:pt x="109" y="153"/>
                  </a:lnTo>
                  <a:lnTo>
                    <a:pt x="112" y="147"/>
                  </a:lnTo>
                  <a:lnTo>
                    <a:pt x="109" y="138"/>
                  </a:lnTo>
                  <a:lnTo>
                    <a:pt x="109" y="138"/>
                  </a:lnTo>
                  <a:lnTo>
                    <a:pt x="118" y="138"/>
                  </a:lnTo>
                  <a:lnTo>
                    <a:pt x="124" y="135"/>
                  </a:lnTo>
                  <a:lnTo>
                    <a:pt x="130" y="133"/>
                  </a:lnTo>
                  <a:lnTo>
                    <a:pt x="133" y="127"/>
                  </a:lnTo>
                  <a:lnTo>
                    <a:pt x="133" y="127"/>
                  </a:lnTo>
                  <a:lnTo>
                    <a:pt x="133" y="121"/>
                  </a:lnTo>
                  <a:lnTo>
                    <a:pt x="133" y="115"/>
                  </a:lnTo>
                  <a:lnTo>
                    <a:pt x="124" y="109"/>
                  </a:lnTo>
                  <a:lnTo>
                    <a:pt x="124" y="109"/>
                  </a:lnTo>
                  <a:lnTo>
                    <a:pt x="136" y="109"/>
                  </a:lnTo>
                  <a:lnTo>
                    <a:pt x="139" y="106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91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45" y="79"/>
                  </a:lnTo>
                  <a:lnTo>
                    <a:pt x="148" y="71"/>
                  </a:lnTo>
                  <a:lnTo>
                    <a:pt x="148" y="62"/>
                  </a:lnTo>
                  <a:lnTo>
                    <a:pt x="139" y="56"/>
                  </a:lnTo>
                  <a:lnTo>
                    <a:pt x="139" y="56"/>
                  </a:lnTo>
                  <a:lnTo>
                    <a:pt x="148" y="53"/>
                  </a:lnTo>
                  <a:lnTo>
                    <a:pt x="154" y="50"/>
                  </a:lnTo>
                  <a:lnTo>
                    <a:pt x="154" y="44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6" y="32"/>
                  </a:lnTo>
                  <a:lnTo>
                    <a:pt x="169" y="29"/>
                  </a:lnTo>
                  <a:lnTo>
                    <a:pt x="169" y="20"/>
                  </a:lnTo>
                  <a:lnTo>
                    <a:pt x="169" y="20"/>
                  </a:lnTo>
                  <a:lnTo>
                    <a:pt x="166" y="18"/>
                  </a:lnTo>
                  <a:lnTo>
                    <a:pt x="160" y="15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39" y="3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18" y="0"/>
                  </a:lnTo>
                  <a:lnTo>
                    <a:pt x="109" y="3"/>
                  </a:lnTo>
                  <a:lnTo>
                    <a:pt x="109" y="3"/>
                  </a:lnTo>
                  <a:lnTo>
                    <a:pt x="89" y="18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56" y="53"/>
                  </a:lnTo>
                  <a:lnTo>
                    <a:pt x="44" y="71"/>
                  </a:lnTo>
                  <a:lnTo>
                    <a:pt x="44" y="71"/>
                  </a:lnTo>
                  <a:lnTo>
                    <a:pt x="26" y="91"/>
                  </a:lnTo>
                  <a:lnTo>
                    <a:pt x="12" y="115"/>
                  </a:lnTo>
                  <a:lnTo>
                    <a:pt x="12" y="115"/>
                  </a:lnTo>
                  <a:lnTo>
                    <a:pt x="6" y="130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3" y="162"/>
                  </a:lnTo>
                  <a:lnTo>
                    <a:pt x="6" y="171"/>
                  </a:lnTo>
                  <a:lnTo>
                    <a:pt x="6" y="171"/>
                  </a:lnTo>
                  <a:lnTo>
                    <a:pt x="18" y="186"/>
                  </a:lnTo>
                  <a:lnTo>
                    <a:pt x="29" y="197"/>
                  </a:lnTo>
                  <a:lnTo>
                    <a:pt x="29" y="197"/>
                  </a:lnTo>
                  <a:lnTo>
                    <a:pt x="44" y="203"/>
                  </a:lnTo>
                  <a:lnTo>
                    <a:pt x="53" y="206"/>
                  </a:lnTo>
                  <a:lnTo>
                    <a:pt x="59" y="203"/>
                  </a:lnTo>
                  <a:lnTo>
                    <a:pt x="68" y="203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3"/>
            <p:cNvSpPr>
              <a:spLocks/>
            </p:cNvSpPr>
            <p:nvPr/>
          </p:nvSpPr>
          <p:spPr bwMode="auto">
            <a:xfrm>
              <a:off x="4312" y="2786"/>
              <a:ext cx="219" cy="52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41" y="62"/>
                </a:cxn>
                <a:cxn ang="0">
                  <a:pos x="20" y="127"/>
                </a:cxn>
                <a:cxn ang="0">
                  <a:pos x="3" y="207"/>
                </a:cxn>
                <a:cxn ang="0">
                  <a:pos x="0" y="227"/>
                </a:cxn>
                <a:cxn ang="0">
                  <a:pos x="6" y="271"/>
                </a:cxn>
                <a:cxn ang="0">
                  <a:pos x="23" y="342"/>
                </a:cxn>
                <a:cxn ang="0">
                  <a:pos x="80" y="472"/>
                </a:cxn>
                <a:cxn ang="0">
                  <a:pos x="100" y="522"/>
                </a:cxn>
                <a:cxn ang="0">
                  <a:pos x="106" y="519"/>
                </a:cxn>
                <a:cxn ang="0">
                  <a:pos x="124" y="498"/>
                </a:cxn>
                <a:cxn ang="0">
                  <a:pos x="130" y="478"/>
                </a:cxn>
                <a:cxn ang="0">
                  <a:pos x="130" y="463"/>
                </a:cxn>
                <a:cxn ang="0">
                  <a:pos x="133" y="413"/>
                </a:cxn>
                <a:cxn ang="0">
                  <a:pos x="157" y="384"/>
                </a:cxn>
                <a:cxn ang="0">
                  <a:pos x="171" y="366"/>
                </a:cxn>
                <a:cxn ang="0">
                  <a:pos x="180" y="336"/>
                </a:cxn>
                <a:cxn ang="0">
                  <a:pos x="177" y="319"/>
                </a:cxn>
                <a:cxn ang="0">
                  <a:pos x="177" y="304"/>
                </a:cxn>
                <a:cxn ang="0">
                  <a:pos x="192" y="286"/>
                </a:cxn>
                <a:cxn ang="0">
                  <a:pos x="201" y="277"/>
                </a:cxn>
                <a:cxn ang="0">
                  <a:pos x="219" y="257"/>
                </a:cxn>
                <a:cxn ang="0">
                  <a:pos x="204" y="248"/>
                </a:cxn>
                <a:cxn ang="0">
                  <a:pos x="139" y="192"/>
                </a:cxn>
                <a:cxn ang="0">
                  <a:pos x="115" y="159"/>
                </a:cxn>
                <a:cxn ang="0">
                  <a:pos x="118" y="156"/>
                </a:cxn>
                <a:cxn ang="0">
                  <a:pos x="121" y="151"/>
                </a:cxn>
                <a:cxn ang="0">
                  <a:pos x="103" y="142"/>
                </a:cxn>
                <a:cxn ang="0">
                  <a:pos x="109" y="136"/>
                </a:cxn>
                <a:cxn ang="0">
                  <a:pos x="109" y="121"/>
                </a:cxn>
                <a:cxn ang="0">
                  <a:pos x="109" y="112"/>
                </a:cxn>
                <a:cxn ang="0">
                  <a:pos x="115" y="80"/>
                </a:cxn>
                <a:cxn ang="0">
                  <a:pos x="130" y="39"/>
                </a:cxn>
                <a:cxn ang="0">
                  <a:pos x="130" y="33"/>
                </a:cxn>
                <a:cxn ang="0">
                  <a:pos x="115" y="21"/>
                </a:cxn>
                <a:cxn ang="0">
                  <a:pos x="80" y="3"/>
                </a:cxn>
                <a:cxn ang="0">
                  <a:pos x="71" y="0"/>
                </a:cxn>
              </a:cxnLst>
              <a:rect l="0" t="0" r="r" b="b"/>
              <a:pathLst>
                <a:path w="219" h="522">
                  <a:moveTo>
                    <a:pt x="71" y="0"/>
                  </a:moveTo>
                  <a:lnTo>
                    <a:pt x="71" y="0"/>
                  </a:lnTo>
                  <a:lnTo>
                    <a:pt x="62" y="18"/>
                  </a:lnTo>
                  <a:lnTo>
                    <a:pt x="41" y="62"/>
                  </a:lnTo>
                  <a:lnTo>
                    <a:pt x="29" y="92"/>
                  </a:lnTo>
                  <a:lnTo>
                    <a:pt x="20" y="127"/>
                  </a:lnTo>
                  <a:lnTo>
                    <a:pt x="8" y="165"/>
                  </a:lnTo>
                  <a:lnTo>
                    <a:pt x="3" y="207"/>
                  </a:lnTo>
                  <a:lnTo>
                    <a:pt x="3" y="207"/>
                  </a:lnTo>
                  <a:lnTo>
                    <a:pt x="0" y="227"/>
                  </a:lnTo>
                  <a:lnTo>
                    <a:pt x="3" y="248"/>
                  </a:lnTo>
                  <a:lnTo>
                    <a:pt x="6" y="271"/>
                  </a:lnTo>
                  <a:lnTo>
                    <a:pt x="8" y="295"/>
                  </a:lnTo>
                  <a:lnTo>
                    <a:pt x="23" y="342"/>
                  </a:lnTo>
                  <a:lnTo>
                    <a:pt x="41" y="389"/>
                  </a:lnTo>
                  <a:lnTo>
                    <a:pt x="80" y="472"/>
                  </a:lnTo>
                  <a:lnTo>
                    <a:pt x="91" y="501"/>
                  </a:lnTo>
                  <a:lnTo>
                    <a:pt x="100" y="522"/>
                  </a:lnTo>
                  <a:lnTo>
                    <a:pt x="100" y="522"/>
                  </a:lnTo>
                  <a:lnTo>
                    <a:pt x="106" y="519"/>
                  </a:lnTo>
                  <a:lnTo>
                    <a:pt x="118" y="507"/>
                  </a:lnTo>
                  <a:lnTo>
                    <a:pt x="124" y="498"/>
                  </a:lnTo>
                  <a:lnTo>
                    <a:pt x="127" y="490"/>
                  </a:lnTo>
                  <a:lnTo>
                    <a:pt x="130" y="478"/>
                  </a:lnTo>
                  <a:lnTo>
                    <a:pt x="130" y="463"/>
                  </a:lnTo>
                  <a:lnTo>
                    <a:pt x="130" y="463"/>
                  </a:lnTo>
                  <a:lnTo>
                    <a:pt x="130" y="437"/>
                  </a:lnTo>
                  <a:lnTo>
                    <a:pt x="133" y="413"/>
                  </a:lnTo>
                  <a:lnTo>
                    <a:pt x="142" y="398"/>
                  </a:lnTo>
                  <a:lnTo>
                    <a:pt x="157" y="384"/>
                  </a:lnTo>
                  <a:lnTo>
                    <a:pt x="157" y="384"/>
                  </a:lnTo>
                  <a:lnTo>
                    <a:pt x="171" y="366"/>
                  </a:lnTo>
                  <a:lnTo>
                    <a:pt x="177" y="351"/>
                  </a:lnTo>
                  <a:lnTo>
                    <a:pt x="180" y="336"/>
                  </a:lnTo>
                  <a:lnTo>
                    <a:pt x="177" y="319"/>
                  </a:lnTo>
                  <a:lnTo>
                    <a:pt x="177" y="319"/>
                  </a:lnTo>
                  <a:lnTo>
                    <a:pt x="174" y="310"/>
                  </a:lnTo>
                  <a:lnTo>
                    <a:pt x="177" y="304"/>
                  </a:lnTo>
                  <a:lnTo>
                    <a:pt x="183" y="292"/>
                  </a:lnTo>
                  <a:lnTo>
                    <a:pt x="192" y="286"/>
                  </a:lnTo>
                  <a:lnTo>
                    <a:pt x="201" y="277"/>
                  </a:lnTo>
                  <a:lnTo>
                    <a:pt x="201" y="277"/>
                  </a:lnTo>
                  <a:lnTo>
                    <a:pt x="213" y="266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04" y="248"/>
                  </a:lnTo>
                  <a:lnTo>
                    <a:pt x="171" y="221"/>
                  </a:lnTo>
                  <a:lnTo>
                    <a:pt x="139" y="192"/>
                  </a:lnTo>
                  <a:lnTo>
                    <a:pt x="124" y="174"/>
                  </a:lnTo>
                  <a:lnTo>
                    <a:pt x="115" y="159"/>
                  </a:lnTo>
                  <a:lnTo>
                    <a:pt x="115" y="159"/>
                  </a:lnTo>
                  <a:lnTo>
                    <a:pt x="118" y="156"/>
                  </a:lnTo>
                  <a:lnTo>
                    <a:pt x="121" y="154"/>
                  </a:lnTo>
                  <a:lnTo>
                    <a:pt x="121" y="151"/>
                  </a:lnTo>
                  <a:lnTo>
                    <a:pt x="118" y="148"/>
                  </a:lnTo>
                  <a:lnTo>
                    <a:pt x="103" y="142"/>
                  </a:lnTo>
                  <a:lnTo>
                    <a:pt x="103" y="142"/>
                  </a:lnTo>
                  <a:lnTo>
                    <a:pt x="109" y="136"/>
                  </a:lnTo>
                  <a:lnTo>
                    <a:pt x="112" y="130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12"/>
                  </a:lnTo>
                  <a:lnTo>
                    <a:pt x="109" y="103"/>
                  </a:lnTo>
                  <a:lnTo>
                    <a:pt x="115" y="80"/>
                  </a:lnTo>
                  <a:lnTo>
                    <a:pt x="121" y="56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0" y="33"/>
                  </a:lnTo>
                  <a:lnTo>
                    <a:pt x="124" y="27"/>
                  </a:lnTo>
                  <a:lnTo>
                    <a:pt x="115" y="21"/>
                  </a:lnTo>
                  <a:lnTo>
                    <a:pt x="103" y="12"/>
                  </a:lnTo>
                  <a:lnTo>
                    <a:pt x="80" y="3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4"/>
            <p:cNvSpPr>
              <a:spLocks/>
            </p:cNvSpPr>
            <p:nvPr/>
          </p:nvSpPr>
          <p:spPr bwMode="auto">
            <a:xfrm>
              <a:off x="4398" y="2713"/>
              <a:ext cx="29" cy="7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4" y="14"/>
                </a:cxn>
                <a:cxn ang="0">
                  <a:pos x="2" y="35"/>
                </a:cxn>
                <a:cxn ang="0">
                  <a:pos x="2" y="44"/>
                </a:cxn>
                <a:cxn ang="0">
                  <a:pos x="0" y="53"/>
                </a:cxn>
                <a:cxn ang="0">
                  <a:pos x="2" y="64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8" y="76"/>
                </a:cxn>
                <a:cxn ang="0">
                  <a:pos x="11" y="76"/>
                </a:cxn>
                <a:cxn ang="0">
                  <a:pos x="11" y="73"/>
                </a:cxn>
                <a:cxn ang="0">
                  <a:pos x="11" y="73"/>
                </a:cxn>
                <a:cxn ang="0">
                  <a:pos x="5" y="58"/>
                </a:cxn>
                <a:cxn ang="0">
                  <a:pos x="2" y="53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5" y="32"/>
                </a:cxn>
                <a:cxn ang="0">
                  <a:pos x="11" y="2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29" h="76">
                  <a:moveTo>
                    <a:pt x="26" y="0"/>
                  </a:moveTo>
                  <a:lnTo>
                    <a:pt x="26" y="0"/>
                  </a:lnTo>
                  <a:lnTo>
                    <a:pt x="14" y="14"/>
                  </a:lnTo>
                  <a:lnTo>
                    <a:pt x="2" y="35"/>
                  </a:lnTo>
                  <a:lnTo>
                    <a:pt x="2" y="44"/>
                  </a:lnTo>
                  <a:lnTo>
                    <a:pt x="0" y="53"/>
                  </a:lnTo>
                  <a:lnTo>
                    <a:pt x="2" y="64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8" y="76"/>
                  </a:lnTo>
                  <a:lnTo>
                    <a:pt x="11" y="76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5" y="58"/>
                  </a:lnTo>
                  <a:lnTo>
                    <a:pt x="2" y="53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5" y="32"/>
                  </a:lnTo>
                  <a:lnTo>
                    <a:pt x="11" y="2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5"/>
            <p:cNvSpPr>
              <a:spLocks/>
            </p:cNvSpPr>
            <p:nvPr/>
          </p:nvSpPr>
          <p:spPr bwMode="auto">
            <a:xfrm>
              <a:off x="4421" y="2769"/>
              <a:ext cx="60" cy="47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57" y="17"/>
                </a:cxn>
                <a:cxn ang="0">
                  <a:pos x="54" y="26"/>
                </a:cxn>
                <a:cxn ang="0">
                  <a:pos x="48" y="32"/>
                </a:cxn>
                <a:cxn ang="0">
                  <a:pos x="48" y="32"/>
                </a:cxn>
                <a:cxn ang="0">
                  <a:pos x="39" y="35"/>
                </a:cxn>
                <a:cxn ang="0">
                  <a:pos x="30" y="38"/>
                </a:cxn>
                <a:cxn ang="0">
                  <a:pos x="30" y="38"/>
                </a:cxn>
                <a:cxn ang="0">
                  <a:pos x="18" y="41"/>
                </a:cxn>
                <a:cxn ang="0">
                  <a:pos x="12" y="41"/>
                </a:cxn>
                <a:cxn ang="0">
                  <a:pos x="9" y="38"/>
                </a:cxn>
                <a:cxn ang="0">
                  <a:pos x="9" y="38"/>
                </a:cxn>
                <a:cxn ang="0">
                  <a:pos x="6" y="38"/>
                </a:cxn>
                <a:cxn ang="0">
                  <a:pos x="3" y="38"/>
                </a:cxn>
                <a:cxn ang="0">
                  <a:pos x="0" y="41"/>
                </a:cxn>
                <a:cxn ang="0">
                  <a:pos x="0" y="44"/>
                </a:cxn>
                <a:cxn ang="0">
                  <a:pos x="3" y="47"/>
                </a:cxn>
                <a:cxn ang="0">
                  <a:pos x="6" y="47"/>
                </a:cxn>
                <a:cxn ang="0">
                  <a:pos x="6" y="47"/>
                </a:cxn>
                <a:cxn ang="0">
                  <a:pos x="18" y="47"/>
                </a:cxn>
                <a:cxn ang="0">
                  <a:pos x="18" y="47"/>
                </a:cxn>
                <a:cxn ang="0">
                  <a:pos x="30" y="44"/>
                </a:cxn>
                <a:cxn ang="0">
                  <a:pos x="30" y="44"/>
                </a:cxn>
                <a:cxn ang="0">
                  <a:pos x="39" y="41"/>
                </a:cxn>
                <a:cxn ang="0">
                  <a:pos x="48" y="35"/>
                </a:cxn>
                <a:cxn ang="0">
                  <a:pos x="48" y="35"/>
                </a:cxn>
                <a:cxn ang="0">
                  <a:pos x="54" y="29"/>
                </a:cxn>
                <a:cxn ang="0">
                  <a:pos x="60" y="20"/>
                </a:cxn>
                <a:cxn ang="0">
                  <a:pos x="60" y="8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60" h="47">
                  <a:moveTo>
                    <a:pt x="60" y="0"/>
                  </a:moveTo>
                  <a:lnTo>
                    <a:pt x="60" y="0"/>
                  </a:lnTo>
                  <a:lnTo>
                    <a:pt x="57" y="17"/>
                  </a:lnTo>
                  <a:lnTo>
                    <a:pt x="54" y="26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39" y="35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18" y="41"/>
                  </a:lnTo>
                  <a:lnTo>
                    <a:pt x="12" y="41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3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9" y="41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54" y="29"/>
                  </a:lnTo>
                  <a:lnTo>
                    <a:pt x="60" y="20"/>
                  </a:lnTo>
                  <a:lnTo>
                    <a:pt x="60" y="8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6"/>
            <p:cNvSpPr>
              <a:spLocks/>
            </p:cNvSpPr>
            <p:nvPr/>
          </p:nvSpPr>
          <p:spPr bwMode="auto">
            <a:xfrm>
              <a:off x="4341" y="2922"/>
              <a:ext cx="80" cy="62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0" y="0"/>
                </a:cxn>
                <a:cxn ang="0">
                  <a:pos x="74" y="9"/>
                </a:cxn>
                <a:cxn ang="0">
                  <a:pos x="65" y="12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21" y="26"/>
                </a:cxn>
                <a:cxn ang="0">
                  <a:pos x="21" y="26"/>
                </a:cxn>
                <a:cxn ang="0">
                  <a:pos x="12" y="32"/>
                </a:cxn>
                <a:cxn ang="0">
                  <a:pos x="6" y="41"/>
                </a:cxn>
                <a:cxn ang="0">
                  <a:pos x="3" y="4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3" y="62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9" y="50"/>
                </a:cxn>
                <a:cxn ang="0">
                  <a:pos x="12" y="41"/>
                </a:cxn>
                <a:cxn ang="0">
                  <a:pos x="15" y="35"/>
                </a:cxn>
                <a:cxn ang="0">
                  <a:pos x="24" y="32"/>
                </a:cxn>
                <a:cxn ang="0">
                  <a:pos x="39" y="23"/>
                </a:cxn>
                <a:cxn ang="0">
                  <a:pos x="54" y="20"/>
                </a:cxn>
                <a:cxn ang="0">
                  <a:pos x="54" y="20"/>
                </a:cxn>
                <a:cxn ang="0">
                  <a:pos x="68" y="12"/>
                </a:cxn>
                <a:cxn ang="0">
                  <a:pos x="77" y="9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0" h="62">
                  <a:moveTo>
                    <a:pt x="80" y="0"/>
                  </a:moveTo>
                  <a:lnTo>
                    <a:pt x="80" y="0"/>
                  </a:lnTo>
                  <a:lnTo>
                    <a:pt x="74" y="9"/>
                  </a:lnTo>
                  <a:lnTo>
                    <a:pt x="65" y="12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12" y="32"/>
                  </a:lnTo>
                  <a:lnTo>
                    <a:pt x="6" y="41"/>
                  </a:lnTo>
                  <a:lnTo>
                    <a:pt x="3" y="4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3" y="62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9" y="50"/>
                  </a:lnTo>
                  <a:lnTo>
                    <a:pt x="12" y="41"/>
                  </a:lnTo>
                  <a:lnTo>
                    <a:pt x="15" y="35"/>
                  </a:lnTo>
                  <a:lnTo>
                    <a:pt x="24" y="32"/>
                  </a:lnTo>
                  <a:lnTo>
                    <a:pt x="39" y="23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68" y="12"/>
                  </a:lnTo>
                  <a:lnTo>
                    <a:pt x="77" y="9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7"/>
            <p:cNvSpPr>
              <a:spLocks/>
            </p:cNvSpPr>
            <p:nvPr/>
          </p:nvSpPr>
          <p:spPr bwMode="auto">
            <a:xfrm>
              <a:off x="4492" y="2406"/>
              <a:ext cx="122" cy="91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85"/>
                </a:cxn>
                <a:cxn ang="0">
                  <a:pos x="0" y="77"/>
                </a:cxn>
                <a:cxn ang="0">
                  <a:pos x="3" y="65"/>
                </a:cxn>
                <a:cxn ang="0">
                  <a:pos x="6" y="53"/>
                </a:cxn>
                <a:cxn ang="0">
                  <a:pos x="15" y="38"/>
                </a:cxn>
                <a:cxn ang="0">
                  <a:pos x="27" y="23"/>
                </a:cxn>
                <a:cxn ang="0">
                  <a:pos x="45" y="12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71" y="3"/>
                </a:cxn>
                <a:cxn ang="0">
                  <a:pos x="89" y="12"/>
                </a:cxn>
                <a:cxn ang="0">
                  <a:pos x="107" y="23"/>
                </a:cxn>
                <a:cxn ang="0">
                  <a:pos x="116" y="32"/>
                </a:cxn>
                <a:cxn ang="0">
                  <a:pos x="122" y="44"/>
                </a:cxn>
                <a:cxn ang="0">
                  <a:pos x="122" y="50"/>
                </a:cxn>
                <a:cxn ang="0">
                  <a:pos x="122" y="50"/>
                </a:cxn>
                <a:cxn ang="0">
                  <a:pos x="119" y="47"/>
                </a:cxn>
                <a:cxn ang="0">
                  <a:pos x="113" y="41"/>
                </a:cxn>
                <a:cxn ang="0">
                  <a:pos x="98" y="35"/>
                </a:cxn>
                <a:cxn ang="0">
                  <a:pos x="89" y="35"/>
                </a:cxn>
                <a:cxn ang="0">
                  <a:pos x="77" y="35"/>
                </a:cxn>
                <a:cxn ang="0">
                  <a:pos x="77" y="35"/>
                </a:cxn>
                <a:cxn ang="0">
                  <a:pos x="54" y="41"/>
                </a:cxn>
                <a:cxn ang="0">
                  <a:pos x="36" y="50"/>
                </a:cxn>
                <a:cxn ang="0">
                  <a:pos x="18" y="65"/>
                </a:cxn>
                <a:cxn ang="0">
                  <a:pos x="0" y="91"/>
                </a:cxn>
                <a:cxn ang="0">
                  <a:pos x="0" y="85"/>
                </a:cxn>
              </a:cxnLst>
              <a:rect l="0" t="0" r="r" b="b"/>
              <a:pathLst>
                <a:path w="122" h="91">
                  <a:moveTo>
                    <a:pt x="0" y="85"/>
                  </a:moveTo>
                  <a:lnTo>
                    <a:pt x="0" y="85"/>
                  </a:lnTo>
                  <a:lnTo>
                    <a:pt x="0" y="77"/>
                  </a:lnTo>
                  <a:lnTo>
                    <a:pt x="3" y="65"/>
                  </a:lnTo>
                  <a:lnTo>
                    <a:pt x="6" y="53"/>
                  </a:lnTo>
                  <a:lnTo>
                    <a:pt x="15" y="38"/>
                  </a:lnTo>
                  <a:lnTo>
                    <a:pt x="27" y="23"/>
                  </a:lnTo>
                  <a:lnTo>
                    <a:pt x="45" y="1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3"/>
                  </a:lnTo>
                  <a:lnTo>
                    <a:pt x="89" y="12"/>
                  </a:lnTo>
                  <a:lnTo>
                    <a:pt x="107" y="23"/>
                  </a:lnTo>
                  <a:lnTo>
                    <a:pt x="116" y="32"/>
                  </a:lnTo>
                  <a:lnTo>
                    <a:pt x="122" y="44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19" y="47"/>
                  </a:lnTo>
                  <a:lnTo>
                    <a:pt x="113" y="41"/>
                  </a:lnTo>
                  <a:lnTo>
                    <a:pt x="98" y="35"/>
                  </a:lnTo>
                  <a:lnTo>
                    <a:pt x="89" y="35"/>
                  </a:lnTo>
                  <a:lnTo>
                    <a:pt x="77" y="35"/>
                  </a:lnTo>
                  <a:lnTo>
                    <a:pt x="77" y="35"/>
                  </a:lnTo>
                  <a:lnTo>
                    <a:pt x="54" y="41"/>
                  </a:lnTo>
                  <a:lnTo>
                    <a:pt x="36" y="50"/>
                  </a:lnTo>
                  <a:lnTo>
                    <a:pt x="18" y="65"/>
                  </a:lnTo>
                  <a:lnTo>
                    <a:pt x="0" y="9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DDA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8"/>
            <p:cNvSpPr>
              <a:spLocks/>
            </p:cNvSpPr>
            <p:nvPr/>
          </p:nvSpPr>
          <p:spPr bwMode="auto">
            <a:xfrm>
              <a:off x="4555" y="2415"/>
              <a:ext cx="14" cy="20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14" y="9"/>
                </a:cxn>
                <a:cxn ang="0">
                  <a:pos x="14" y="14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6" y="17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8" y="3"/>
                </a:cxn>
                <a:cxn ang="0">
                  <a:pos x="14" y="9"/>
                </a:cxn>
                <a:cxn ang="0">
                  <a:pos x="14" y="9"/>
                </a:cxn>
              </a:cxnLst>
              <a:rect l="0" t="0" r="r" b="b"/>
              <a:pathLst>
                <a:path w="14" h="20">
                  <a:moveTo>
                    <a:pt x="14" y="9"/>
                  </a:moveTo>
                  <a:lnTo>
                    <a:pt x="14" y="9"/>
                  </a:lnTo>
                  <a:lnTo>
                    <a:pt x="14" y="14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8" y="3"/>
                  </a:lnTo>
                  <a:lnTo>
                    <a:pt x="14" y="9"/>
                  </a:lnTo>
                  <a:lnTo>
                    <a:pt x="14" y="9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9"/>
            <p:cNvSpPr>
              <a:spLocks/>
            </p:cNvSpPr>
            <p:nvPr/>
          </p:nvSpPr>
          <p:spPr bwMode="auto">
            <a:xfrm>
              <a:off x="4558" y="2421"/>
              <a:ext cx="3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0"/>
            <p:cNvSpPr>
              <a:spLocks/>
            </p:cNvSpPr>
            <p:nvPr/>
          </p:nvSpPr>
          <p:spPr bwMode="auto">
            <a:xfrm>
              <a:off x="4575" y="2421"/>
              <a:ext cx="15" cy="14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5" y="8"/>
                </a:cxn>
                <a:cxn ang="0">
                  <a:pos x="15" y="14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3"/>
                </a:cxn>
                <a:cxn ang="0">
                  <a:pos x="15" y="8"/>
                </a:cxn>
                <a:cxn ang="0">
                  <a:pos x="15" y="8"/>
                </a:cxn>
              </a:cxnLst>
              <a:rect l="0" t="0" r="r" b="b"/>
              <a:pathLst>
                <a:path w="15" h="14">
                  <a:moveTo>
                    <a:pt x="15" y="8"/>
                  </a:moveTo>
                  <a:lnTo>
                    <a:pt x="15" y="8"/>
                  </a:lnTo>
                  <a:lnTo>
                    <a:pt x="15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3"/>
                  </a:lnTo>
                  <a:lnTo>
                    <a:pt x="15" y="8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1"/>
            <p:cNvSpPr>
              <a:spLocks/>
            </p:cNvSpPr>
            <p:nvPr/>
          </p:nvSpPr>
          <p:spPr bwMode="auto">
            <a:xfrm>
              <a:off x="4581" y="2427"/>
              <a:ext cx="3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2"/>
            <p:cNvSpPr>
              <a:spLocks/>
            </p:cNvSpPr>
            <p:nvPr/>
          </p:nvSpPr>
          <p:spPr bwMode="auto">
            <a:xfrm>
              <a:off x="4534" y="2429"/>
              <a:ext cx="15" cy="15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0"/>
                </a:cxn>
                <a:cxn ang="0">
                  <a:pos x="15" y="6"/>
                </a:cxn>
                <a:cxn ang="0">
                  <a:pos x="15" y="6"/>
                </a:cxn>
              </a:cxnLst>
              <a:rect l="0" t="0" r="r" b="b"/>
              <a:pathLst>
                <a:path w="15" h="15">
                  <a:moveTo>
                    <a:pt x="15" y="6"/>
                  </a:moveTo>
                  <a:lnTo>
                    <a:pt x="15" y="6"/>
                  </a:lnTo>
                  <a:lnTo>
                    <a:pt x="15" y="12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3"/>
            <p:cNvSpPr>
              <a:spLocks/>
            </p:cNvSpPr>
            <p:nvPr/>
          </p:nvSpPr>
          <p:spPr bwMode="auto">
            <a:xfrm>
              <a:off x="4540" y="2432"/>
              <a:ext cx="3" cy="3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4"/>
            <p:cNvSpPr>
              <a:spLocks/>
            </p:cNvSpPr>
            <p:nvPr/>
          </p:nvSpPr>
          <p:spPr bwMode="auto">
            <a:xfrm>
              <a:off x="4501" y="2429"/>
              <a:ext cx="33" cy="3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" y="39"/>
                </a:cxn>
                <a:cxn ang="0">
                  <a:pos x="12" y="39"/>
                </a:cxn>
                <a:cxn ang="0">
                  <a:pos x="18" y="33"/>
                </a:cxn>
                <a:cxn ang="0">
                  <a:pos x="33" y="2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2" y="6"/>
                </a:cxn>
                <a:cxn ang="0">
                  <a:pos x="6" y="15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33" h="39">
                  <a:moveTo>
                    <a:pt x="0" y="24"/>
                  </a:moveTo>
                  <a:lnTo>
                    <a:pt x="12" y="39"/>
                  </a:lnTo>
                  <a:lnTo>
                    <a:pt x="12" y="39"/>
                  </a:lnTo>
                  <a:lnTo>
                    <a:pt x="18" y="33"/>
                  </a:lnTo>
                  <a:lnTo>
                    <a:pt x="33" y="2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6" y="15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CB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5"/>
            <p:cNvSpPr>
              <a:spLocks/>
            </p:cNvSpPr>
            <p:nvPr/>
          </p:nvSpPr>
          <p:spPr bwMode="auto">
            <a:xfrm>
              <a:off x="4569" y="2444"/>
              <a:ext cx="86" cy="16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2" y="3"/>
                </a:cxn>
                <a:cxn ang="0">
                  <a:pos x="24" y="6"/>
                </a:cxn>
                <a:cxn ang="0">
                  <a:pos x="36" y="12"/>
                </a:cxn>
                <a:cxn ang="0">
                  <a:pos x="48" y="18"/>
                </a:cxn>
                <a:cxn ang="0">
                  <a:pos x="63" y="39"/>
                </a:cxn>
                <a:cxn ang="0">
                  <a:pos x="75" y="59"/>
                </a:cxn>
                <a:cxn ang="0">
                  <a:pos x="75" y="59"/>
                </a:cxn>
                <a:cxn ang="0">
                  <a:pos x="80" y="74"/>
                </a:cxn>
                <a:cxn ang="0">
                  <a:pos x="80" y="89"/>
                </a:cxn>
                <a:cxn ang="0">
                  <a:pos x="80" y="103"/>
                </a:cxn>
                <a:cxn ang="0">
                  <a:pos x="77" y="115"/>
                </a:cxn>
                <a:cxn ang="0">
                  <a:pos x="66" y="142"/>
                </a:cxn>
                <a:cxn ang="0">
                  <a:pos x="48" y="165"/>
                </a:cxn>
                <a:cxn ang="0">
                  <a:pos x="48" y="165"/>
                </a:cxn>
                <a:cxn ang="0">
                  <a:pos x="51" y="165"/>
                </a:cxn>
                <a:cxn ang="0">
                  <a:pos x="51" y="165"/>
                </a:cxn>
                <a:cxn ang="0">
                  <a:pos x="69" y="139"/>
                </a:cxn>
                <a:cxn ang="0">
                  <a:pos x="77" y="127"/>
                </a:cxn>
                <a:cxn ang="0">
                  <a:pos x="80" y="112"/>
                </a:cxn>
                <a:cxn ang="0">
                  <a:pos x="83" y="98"/>
                </a:cxn>
                <a:cxn ang="0">
                  <a:pos x="86" y="86"/>
                </a:cxn>
                <a:cxn ang="0">
                  <a:pos x="83" y="68"/>
                </a:cxn>
                <a:cxn ang="0">
                  <a:pos x="80" y="53"/>
                </a:cxn>
                <a:cxn ang="0">
                  <a:pos x="80" y="53"/>
                </a:cxn>
                <a:cxn ang="0">
                  <a:pos x="75" y="42"/>
                </a:cxn>
                <a:cxn ang="0">
                  <a:pos x="69" y="33"/>
                </a:cxn>
                <a:cxn ang="0">
                  <a:pos x="60" y="21"/>
                </a:cxn>
                <a:cxn ang="0">
                  <a:pos x="48" y="12"/>
                </a:cxn>
                <a:cxn ang="0">
                  <a:pos x="36" y="6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6" h="165">
                  <a:moveTo>
                    <a:pt x="0" y="6"/>
                  </a:moveTo>
                  <a:lnTo>
                    <a:pt x="0" y="6"/>
                  </a:lnTo>
                  <a:lnTo>
                    <a:pt x="12" y="3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48" y="18"/>
                  </a:lnTo>
                  <a:lnTo>
                    <a:pt x="63" y="3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80" y="74"/>
                  </a:lnTo>
                  <a:lnTo>
                    <a:pt x="80" y="89"/>
                  </a:lnTo>
                  <a:lnTo>
                    <a:pt x="80" y="103"/>
                  </a:lnTo>
                  <a:lnTo>
                    <a:pt x="77" y="115"/>
                  </a:lnTo>
                  <a:lnTo>
                    <a:pt x="66" y="142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51" y="165"/>
                  </a:lnTo>
                  <a:lnTo>
                    <a:pt x="51" y="165"/>
                  </a:lnTo>
                  <a:lnTo>
                    <a:pt x="69" y="139"/>
                  </a:lnTo>
                  <a:lnTo>
                    <a:pt x="77" y="127"/>
                  </a:lnTo>
                  <a:lnTo>
                    <a:pt x="80" y="112"/>
                  </a:lnTo>
                  <a:lnTo>
                    <a:pt x="83" y="98"/>
                  </a:lnTo>
                  <a:lnTo>
                    <a:pt x="86" y="86"/>
                  </a:lnTo>
                  <a:lnTo>
                    <a:pt x="83" y="68"/>
                  </a:lnTo>
                  <a:lnTo>
                    <a:pt x="80" y="53"/>
                  </a:lnTo>
                  <a:lnTo>
                    <a:pt x="80" y="53"/>
                  </a:lnTo>
                  <a:lnTo>
                    <a:pt x="75" y="42"/>
                  </a:lnTo>
                  <a:lnTo>
                    <a:pt x="69" y="33"/>
                  </a:lnTo>
                  <a:lnTo>
                    <a:pt x="60" y="21"/>
                  </a:lnTo>
                  <a:lnTo>
                    <a:pt x="48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6"/>
            <p:cNvSpPr>
              <a:spLocks/>
            </p:cNvSpPr>
            <p:nvPr/>
          </p:nvSpPr>
          <p:spPr bwMode="auto">
            <a:xfrm>
              <a:off x="4596" y="2960"/>
              <a:ext cx="68" cy="30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6" y="21"/>
                </a:cxn>
                <a:cxn ang="0">
                  <a:pos x="12" y="39"/>
                </a:cxn>
                <a:cxn ang="0">
                  <a:pos x="30" y="77"/>
                </a:cxn>
                <a:cxn ang="0">
                  <a:pos x="30" y="77"/>
                </a:cxn>
                <a:cxn ang="0">
                  <a:pos x="39" y="115"/>
                </a:cxn>
                <a:cxn ang="0">
                  <a:pos x="48" y="153"/>
                </a:cxn>
                <a:cxn ang="0">
                  <a:pos x="48" y="153"/>
                </a:cxn>
                <a:cxn ang="0">
                  <a:pos x="56" y="224"/>
                </a:cxn>
                <a:cxn ang="0">
                  <a:pos x="65" y="298"/>
                </a:cxn>
                <a:cxn ang="0">
                  <a:pos x="65" y="298"/>
                </a:cxn>
                <a:cxn ang="0">
                  <a:pos x="65" y="301"/>
                </a:cxn>
                <a:cxn ang="0">
                  <a:pos x="68" y="298"/>
                </a:cxn>
                <a:cxn ang="0">
                  <a:pos x="68" y="298"/>
                </a:cxn>
                <a:cxn ang="0">
                  <a:pos x="68" y="263"/>
                </a:cxn>
                <a:cxn ang="0">
                  <a:pos x="65" y="224"/>
                </a:cxn>
                <a:cxn ang="0">
                  <a:pos x="53" y="153"/>
                </a:cxn>
                <a:cxn ang="0">
                  <a:pos x="53" y="153"/>
                </a:cxn>
                <a:cxn ang="0">
                  <a:pos x="48" y="115"/>
                </a:cxn>
                <a:cxn ang="0">
                  <a:pos x="36" y="74"/>
                </a:cxn>
                <a:cxn ang="0">
                  <a:pos x="24" y="39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68" h="301">
                  <a:moveTo>
                    <a:pt x="0" y="3"/>
                  </a:moveTo>
                  <a:lnTo>
                    <a:pt x="0" y="3"/>
                  </a:lnTo>
                  <a:lnTo>
                    <a:pt x="6" y="21"/>
                  </a:lnTo>
                  <a:lnTo>
                    <a:pt x="12" y="39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9" y="115"/>
                  </a:lnTo>
                  <a:lnTo>
                    <a:pt x="48" y="153"/>
                  </a:lnTo>
                  <a:lnTo>
                    <a:pt x="48" y="153"/>
                  </a:lnTo>
                  <a:lnTo>
                    <a:pt x="56" y="224"/>
                  </a:lnTo>
                  <a:lnTo>
                    <a:pt x="65" y="298"/>
                  </a:lnTo>
                  <a:lnTo>
                    <a:pt x="65" y="298"/>
                  </a:lnTo>
                  <a:lnTo>
                    <a:pt x="65" y="301"/>
                  </a:lnTo>
                  <a:lnTo>
                    <a:pt x="68" y="298"/>
                  </a:lnTo>
                  <a:lnTo>
                    <a:pt x="68" y="298"/>
                  </a:lnTo>
                  <a:lnTo>
                    <a:pt x="68" y="263"/>
                  </a:lnTo>
                  <a:lnTo>
                    <a:pt x="65" y="224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48" y="115"/>
                  </a:lnTo>
                  <a:lnTo>
                    <a:pt x="36" y="74"/>
                  </a:lnTo>
                  <a:lnTo>
                    <a:pt x="24" y="39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7"/>
            <p:cNvSpPr>
              <a:spLocks/>
            </p:cNvSpPr>
            <p:nvPr/>
          </p:nvSpPr>
          <p:spPr bwMode="auto">
            <a:xfrm>
              <a:off x="4608" y="2683"/>
              <a:ext cx="104" cy="2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2"/>
                </a:cxn>
                <a:cxn ang="0">
                  <a:pos x="6" y="35"/>
                </a:cxn>
                <a:cxn ang="0">
                  <a:pos x="21" y="50"/>
                </a:cxn>
                <a:cxn ang="0">
                  <a:pos x="53" y="77"/>
                </a:cxn>
                <a:cxn ang="0">
                  <a:pos x="74" y="100"/>
                </a:cxn>
                <a:cxn ang="0">
                  <a:pos x="77" y="112"/>
                </a:cxn>
                <a:cxn ang="0">
                  <a:pos x="74" y="136"/>
                </a:cxn>
                <a:cxn ang="0">
                  <a:pos x="62" y="156"/>
                </a:cxn>
                <a:cxn ang="0">
                  <a:pos x="47" y="171"/>
                </a:cxn>
                <a:cxn ang="0">
                  <a:pos x="38" y="189"/>
                </a:cxn>
                <a:cxn ang="0">
                  <a:pos x="24" y="221"/>
                </a:cxn>
                <a:cxn ang="0">
                  <a:pos x="24" y="254"/>
                </a:cxn>
                <a:cxn ang="0">
                  <a:pos x="30" y="262"/>
                </a:cxn>
                <a:cxn ang="0">
                  <a:pos x="44" y="271"/>
                </a:cxn>
                <a:cxn ang="0">
                  <a:pos x="74" y="280"/>
                </a:cxn>
                <a:cxn ang="0">
                  <a:pos x="92" y="277"/>
                </a:cxn>
                <a:cxn ang="0">
                  <a:pos x="101" y="265"/>
                </a:cxn>
                <a:cxn ang="0">
                  <a:pos x="104" y="248"/>
                </a:cxn>
                <a:cxn ang="0">
                  <a:pos x="98" y="242"/>
                </a:cxn>
                <a:cxn ang="0">
                  <a:pos x="83" y="233"/>
                </a:cxn>
                <a:cxn ang="0">
                  <a:pos x="74" y="233"/>
                </a:cxn>
                <a:cxn ang="0">
                  <a:pos x="74" y="233"/>
                </a:cxn>
                <a:cxn ang="0">
                  <a:pos x="92" y="239"/>
                </a:cxn>
                <a:cxn ang="0">
                  <a:pos x="101" y="259"/>
                </a:cxn>
                <a:cxn ang="0">
                  <a:pos x="98" y="268"/>
                </a:cxn>
                <a:cxn ang="0">
                  <a:pos x="80" y="277"/>
                </a:cxn>
                <a:cxn ang="0">
                  <a:pos x="71" y="277"/>
                </a:cxn>
                <a:cxn ang="0">
                  <a:pos x="41" y="265"/>
                </a:cxn>
                <a:cxn ang="0">
                  <a:pos x="33" y="259"/>
                </a:cxn>
                <a:cxn ang="0">
                  <a:pos x="27" y="239"/>
                </a:cxn>
                <a:cxn ang="0">
                  <a:pos x="30" y="218"/>
                </a:cxn>
                <a:cxn ang="0">
                  <a:pos x="38" y="201"/>
                </a:cxn>
                <a:cxn ang="0">
                  <a:pos x="50" y="189"/>
                </a:cxn>
                <a:cxn ang="0">
                  <a:pos x="77" y="153"/>
                </a:cxn>
                <a:cxn ang="0">
                  <a:pos x="86" y="142"/>
                </a:cxn>
                <a:cxn ang="0">
                  <a:pos x="92" y="124"/>
                </a:cxn>
                <a:cxn ang="0">
                  <a:pos x="89" y="103"/>
                </a:cxn>
                <a:cxn ang="0">
                  <a:pos x="65" y="71"/>
                </a:cxn>
                <a:cxn ang="0">
                  <a:pos x="50" y="59"/>
                </a:cxn>
                <a:cxn ang="0">
                  <a:pos x="33" y="50"/>
                </a:cxn>
                <a:cxn ang="0">
                  <a:pos x="9" y="3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4" h="280">
                  <a:moveTo>
                    <a:pt x="0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6" y="35"/>
                  </a:lnTo>
                  <a:lnTo>
                    <a:pt x="9" y="41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53" y="77"/>
                  </a:lnTo>
                  <a:lnTo>
                    <a:pt x="68" y="91"/>
                  </a:lnTo>
                  <a:lnTo>
                    <a:pt x="74" y="100"/>
                  </a:lnTo>
                  <a:lnTo>
                    <a:pt x="77" y="112"/>
                  </a:lnTo>
                  <a:lnTo>
                    <a:pt x="77" y="112"/>
                  </a:lnTo>
                  <a:lnTo>
                    <a:pt x="77" y="124"/>
                  </a:lnTo>
                  <a:lnTo>
                    <a:pt x="74" y="136"/>
                  </a:lnTo>
                  <a:lnTo>
                    <a:pt x="68" y="147"/>
                  </a:lnTo>
                  <a:lnTo>
                    <a:pt x="62" y="156"/>
                  </a:lnTo>
                  <a:lnTo>
                    <a:pt x="62" y="156"/>
                  </a:lnTo>
                  <a:lnTo>
                    <a:pt x="47" y="171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0" y="203"/>
                  </a:lnTo>
                  <a:lnTo>
                    <a:pt x="24" y="221"/>
                  </a:lnTo>
                  <a:lnTo>
                    <a:pt x="21" y="236"/>
                  </a:lnTo>
                  <a:lnTo>
                    <a:pt x="24" y="254"/>
                  </a:lnTo>
                  <a:lnTo>
                    <a:pt x="24" y="254"/>
                  </a:lnTo>
                  <a:lnTo>
                    <a:pt x="30" y="262"/>
                  </a:lnTo>
                  <a:lnTo>
                    <a:pt x="36" y="268"/>
                  </a:lnTo>
                  <a:lnTo>
                    <a:pt x="44" y="271"/>
                  </a:lnTo>
                  <a:lnTo>
                    <a:pt x="53" y="277"/>
                  </a:lnTo>
                  <a:lnTo>
                    <a:pt x="74" y="280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8" y="271"/>
                  </a:lnTo>
                  <a:lnTo>
                    <a:pt x="101" y="265"/>
                  </a:lnTo>
                  <a:lnTo>
                    <a:pt x="104" y="257"/>
                  </a:lnTo>
                  <a:lnTo>
                    <a:pt x="104" y="248"/>
                  </a:lnTo>
                  <a:lnTo>
                    <a:pt x="104" y="248"/>
                  </a:lnTo>
                  <a:lnTo>
                    <a:pt x="98" y="242"/>
                  </a:lnTo>
                  <a:lnTo>
                    <a:pt x="92" y="236"/>
                  </a:lnTo>
                  <a:lnTo>
                    <a:pt x="83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83" y="236"/>
                  </a:lnTo>
                  <a:lnTo>
                    <a:pt x="92" y="239"/>
                  </a:lnTo>
                  <a:lnTo>
                    <a:pt x="98" y="245"/>
                  </a:lnTo>
                  <a:lnTo>
                    <a:pt x="101" y="259"/>
                  </a:lnTo>
                  <a:lnTo>
                    <a:pt x="101" y="259"/>
                  </a:lnTo>
                  <a:lnTo>
                    <a:pt x="98" y="268"/>
                  </a:lnTo>
                  <a:lnTo>
                    <a:pt x="89" y="274"/>
                  </a:lnTo>
                  <a:lnTo>
                    <a:pt x="80" y="277"/>
                  </a:lnTo>
                  <a:lnTo>
                    <a:pt x="71" y="277"/>
                  </a:lnTo>
                  <a:lnTo>
                    <a:pt x="71" y="277"/>
                  </a:lnTo>
                  <a:lnTo>
                    <a:pt x="50" y="271"/>
                  </a:lnTo>
                  <a:lnTo>
                    <a:pt x="41" y="265"/>
                  </a:lnTo>
                  <a:lnTo>
                    <a:pt x="33" y="259"/>
                  </a:lnTo>
                  <a:lnTo>
                    <a:pt x="33" y="259"/>
                  </a:lnTo>
                  <a:lnTo>
                    <a:pt x="27" y="251"/>
                  </a:lnTo>
                  <a:lnTo>
                    <a:pt x="27" y="239"/>
                  </a:lnTo>
                  <a:lnTo>
                    <a:pt x="30" y="218"/>
                  </a:lnTo>
                  <a:lnTo>
                    <a:pt x="30" y="218"/>
                  </a:lnTo>
                  <a:lnTo>
                    <a:pt x="33" y="209"/>
                  </a:lnTo>
                  <a:lnTo>
                    <a:pt x="38" y="201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68" y="165"/>
                  </a:lnTo>
                  <a:lnTo>
                    <a:pt x="77" y="153"/>
                  </a:lnTo>
                  <a:lnTo>
                    <a:pt x="86" y="142"/>
                  </a:lnTo>
                  <a:lnTo>
                    <a:pt x="86" y="142"/>
                  </a:lnTo>
                  <a:lnTo>
                    <a:pt x="89" y="133"/>
                  </a:lnTo>
                  <a:lnTo>
                    <a:pt x="92" y="124"/>
                  </a:lnTo>
                  <a:lnTo>
                    <a:pt x="89" y="115"/>
                  </a:lnTo>
                  <a:lnTo>
                    <a:pt x="89" y="103"/>
                  </a:lnTo>
                  <a:lnTo>
                    <a:pt x="77" y="86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50" y="59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18" y="41"/>
                  </a:lnTo>
                  <a:lnTo>
                    <a:pt x="9" y="30"/>
                  </a:lnTo>
                  <a:lnTo>
                    <a:pt x="3" y="1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6" name="Right Triangle 135"/>
          <p:cNvSpPr/>
          <p:nvPr/>
        </p:nvSpPr>
        <p:spPr>
          <a:xfrm rot="5400000">
            <a:off x="0" y="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ight Triangle 136"/>
          <p:cNvSpPr/>
          <p:nvPr/>
        </p:nvSpPr>
        <p:spPr>
          <a:xfrm rot="16200000">
            <a:off x="8153400" y="586740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ight Triangle 137"/>
          <p:cNvSpPr/>
          <p:nvPr/>
        </p:nvSpPr>
        <p:spPr>
          <a:xfrm rot="10800000">
            <a:off x="8153400" y="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ight Triangle 138"/>
          <p:cNvSpPr/>
          <p:nvPr/>
        </p:nvSpPr>
        <p:spPr>
          <a:xfrm>
            <a:off x="0" y="586740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Frame 139"/>
          <p:cNvSpPr/>
          <p:nvPr/>
        </p:nvSpPr>
        <p:spPr>
          <a:xfrm>
            <a:off x="10668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Frame 142"/>
          <p:cNvSpPr/>
          <p:nvPr/>
        </p:nvSpPr>
        <p:spPr>
          <a:xfrm>
            <a:off x="10668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Frame 143"/>
          <p:cNvSpPr/>
          <p:nvPr/>
        </p:nvSpPr>
        <p:spPr>
          <a:xfrm>
            <a:off x="10668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Frame 144"/>
          <p:cNvSpPr/>
          <p:nvPr/>
        </p:nvSpPr>
        <p:spPr>
          <a:xfrm>
            <a:off x="152400" y="990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Frame 145"/>
          <p:cNvSpPr/>
          <p:nvPr/>
        </p:nvSpPr>
        <p:spPr>
          <a:xfrm>
            <a:off x="152400" y="19050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0" name="Frame 149"/>
          <p:cNvSpPr/>
          <p:nvPr/>
        </p:nvSpPr>
        <p:spPr>
          <a:xfrm>
            <a:off x="152400" y="2819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2" name="Frame 151"/>
          <p:cNvSpPr/>
          <p:nvPr/>
        </p:nvSpPr>
        <p:spPr>
          <a:xfrm>
            <a:off x="10668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9" name="Frame 168"/>
          <p:cNvSpPr/>
          <p:nvPr/>
        </p:nvSpPr>
        <p:spPr>
          <a:xfrm>
            <a:off x="6553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0" name="Frame 169"/>
          <p:cNvSpPr/>
          <p:nvPr/>
        </p:nvSpPr>
        <p:spPr>
          <a:xfrm>
            <a:off x="56388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1" name="Frame 170"/>
          <p:cNvSpPr/>
          <p:nvPr/>
        </p:nvSpPr>
        <p:spPr>
          <a:xfrm>
            <a:off x="56388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3" name="Frame 172"/>
          <p:cNvSpPr/>
          <p:nvPr/>
        </p:nvSpPr>
        <p:spPr>
          <a:xfrm>
            <a:off x="56388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Frame 173"/>
          <p:cNvSpPr/>
          <p:nvPr/>
        </p:nvSpPr>
        <p:spPr>
          <a:xfrm>
            <a:off x="8458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7" name="Frame 176"/>
          <p:cNvSpPr/>
          <p:nvPr/>
        </p:nvSpPr>
        <p:spPr>
          <a:xfrm>
            <a:off x="6553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9" name="Frame 178"/>
          <p:cNvSpPr/>
          <p:nvPr/>
        </p:nvSpPr>
        <p:spPr>
          <a:xfrm>
            <a:off x="74676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0" name="Frame 179"/>
          <p:cNvSpPr/>
          <p:nvPr/>
        </p:nvSpPr>
        <p:spPr>
          <a:xfrm>
            <a:off x="6553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1" name="Frame 180"/>
          <p:cNvSpPr/>
          <p:nvPr/>
        </p:nvSpPr>
        <p:spPr>
          <a:xfrm>
            <a:off x="8458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2" name="Frame 181"/>
          <p:cNvSpPr/>
          <p:nvPr/>
        </p:nvSpPr>
        <p:spPr>
          <a:xfrm>
            <a:off x="56388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5" name="Frame 184"/>
          <p:cNvSpPr/>
          <p:nvPr/>
        </p:nvSpPr>
        <p:spPr>
          <a:xfrm>
            <a:off x="74676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6" name="Frame 185"/>
          <p:cNvSpPr/>
          <p:nvPr/>
        </p:nvSpPr>
        <p:spPr>
          <a:xfrm>
            <a:off x="6553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7" name="Frame 186"/>
          <p:cNvSpPr/>
          <p:nvPr/>
        </p:nvSpPr>
        <p:spPr>
          <a:xfrm>
            <a:off x="74676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38575E-6 C -0.00746 -0.01341 -0.01475 -0.0303 -0.02534 -0.03978 C -0.03073 -0.05019 -0.03975 -0.05643 -0.04635 -0.06568 C -0.03507 -0.07539 -0.0375 -0.071 -0.02691 -0.07748 C -0.0085 -0.08858 -0.021 -0.08303 -0.01041 -0.08742 C -0.00312 -0.0939 0.00452 -0.09575 0.01198 -0.1013 C 0.01667 -0.10476 0.02084 -0.10939 0.02535 -0.11332 C 0.02691 -0.11471 0.02987 -0.11725 0.02987 -0.11725 C 0.02535 -0.1265 0.01511 -0.12928 0.00747 -0.13321 C 0.00035 -0.13668 -0.00295 -0.14408 -0.00902 -0.14917 C -0.01284 -0.15241 -0.01736 -0.15379 -0.021 -0.15703 C -0.02239 -0.15842 -0.02395 -0.15957 -0.02534 -0.16096 C -0.02395 -0.16235 -0.02222 -0.16328 -0.021 -0.16489 C -0.01979 -0.16651 -0.01927 -0.16929 -0.01788 -0.17091 C -0.01614 -0.17276 -0.01371 -0.17299 -0.01198 -0.17484 C -0.00555 -0.18155 -3.61111E-6 -0.19103 0.00591 -0.19889 C 0.01007 -0.20444 0.01372 -0.21115 0.01789 -0.2167 C 0.01945 -0.21878 0.0224 -0.22271 0.0224 -0.22271 C 0.02761 -0.24538 0.00677 -0.24075 -0.00451 -0.2426 C -0.01145 -0.24376 -0.01857 -0.2463 -0.02534 -0.24838 C -0.02343 -0.25694 -0.02013 -0.26365 -0.01788 -0.27243 C -0.01736 -0.27428 -0.01649 -0.27822 -0.01649 -0.27822 C -0.01701 -0.29024 -0.01614 -0.30227 -0.01788 -0.31406 C -0.021 -0.33557 -0.04027 -0.34528 -0.05382 -0.34991 C -0.06007 -0.35569 -0.06597 -0.35523 -0.07309 -0.35777 C -0.08263 -0.36124 -0.09184 -0.36471 -0.10156 -0.36772 C -0.12274 -0.36633 -0.12448 -0.36795 -0.13888 -0.36193 C -0.14236 -0.35708 -0.14774 -0.34598 -0.14774 -0.34598 C -0.15243 -0.32192 -0.15364 -0.27636 -0.12847 -0.27636 " pathEditMode="relative" ptsTypes="ffffffffffffffffffffffffffffA">
                                      <p:cBhvr>
                                        <p:cTn id="6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Frame 150"/>
          <p:cNvSpPr/>
          <p:nvPr/>
        </p:nvSpPr>
        <p:spPr>
          <a:xfrm>
            <a:off x="10668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9" name="Frame 178"/>
          <p:cNvSpPr/>
          <p:nvPr/>
        </p:nvSpPr>
        <p:spPr>
          <a:xfrm>
            <a:off x="8458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Frame 173"/>
          <p:cNvSpPr/>
          <p:nvPr/>
        </p:nvSpPr>
        <p:spPr>
          <a:xfrm>
            <a:off x="74676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8" name="Frame 177"/>
          <p:cNvSpPr/>
          <p:nvPr/>
        </p:nvSpPr>
        <p:spPr>
          <a:xfrm>
            <a:off x="65532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0" name="Frame 159"/>
          <p:cNvSpPr/>
          <p:nvPr/>
        </p:nvSpPr>
        <p:spPr>
          <a:xfrm>
            <a:off x="4724400" y="34290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2" name="Frame 171"/>
          <p:cNvSpPr/>
          <p:nvPr/>
        </p:nvSpPr>
        <p:spPr>
          <a:xfrm>
            <a:off x="5638800" y="3657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4" name="Frame 143"/>
          <p:cNvSpPr/>
          <p:nvPr/>
        </p:nvSpPr>
        <p:spPr>
          <a:xfrm>
            <a:off x="152400" y="3733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1" name="Frame 170"/>
          <p:cNvSpPr/>
          <p:nvPr/>
        </p:nvSpPr>
        <p:spPr>
          <a:xfrm>
            <a:off x="8458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9" name="Frame 158"/>
          <p:cNvSpPr/>
          <p:nvPr/>
        </p:nvSpPr>
        <p:spPr>
          <a:xfrm>
            <a:off x="8458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6" name="Frame 155"/>
          <p:cNvSpPr/>
          <p:nvPr/>
        </p:nvSpPr>
        <p:spPr>
          <a:xfrm>
            <a:off x="47244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Frame 167"/>
          <p:cNvSpPr/>
          <p:nvPr/>
        </p:nvSpPr>
        <p:spPr>
          <a:xfrm>
            <a:off x="47244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2" name="Frame 151"/>
          <p:cNvSpPr/>
          <p:nvPr/>
        </p:nvSpPr>
        <p:spPr>
          <a:xfrm>
            <a:off x="47244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Frame 141"/>
          <p:cNvSpPr/>
          <p:nvPr/>
        </p:nvSpPr>
        <p:spPr>
          <a:xfrm>
            <a:off x="19812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3" name="Frame 142"/>
          <p:cNvSpPr/>
          <p:nvPr/>
        </p:nvSpPr>
        <p:spPr>
          <a:xfrm>
            <a:off x="38100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8" name="Frame 147"/>
          <p:cNvSpPr/>
          <p:nvPr/>
        </p:nvSpPr>
        <p:spPr>
          <a:xfrm>
            <a:off x="28956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1" name="Frame 180"/>
          <p:cNvSpPr/>
          <p:nvPr/>
        </p:nvSpPr>
        <p:spPr>
          <a:xfrm>
            <a:off x="1066800" y="43434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Frame 139"/>
          <p:cNvSpPr/>
          <p:nvPr/>
        </p:nvSpPr>
        <p:spPr>
          <a:xfrm>
            <a:off x="1524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079" name="Picture 7" descr="C:\Documents and Settings\JFOSSETT.AHS-L216-77082.003\Local Settings\Temporary Internet Files\Content.IE5\ESAWWJTT\MP90044859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14801"/>
            <a:ext cx="9144000" cy="2733210"/>
          </a:xfrm>
          <a:prstGeom prst="rect">
            <a:avLst/>
          </a:prstGeom>
          <a:noFill/>
        </p:spPr>
      </p:pic>
      <p:pic>
        <p:nvPicPr>
          <p:cNvPr id="4" name="Picture 4" descr="http://www.thelamberts.com/webkinz_blog/wp-content/uploads/2009/11/PrincessPeaB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81000"/>
            <a:ext cx="2743200" cy="369788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43400"/>
            <a:ext cx="8229600" cy="22098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French Script MT" pitchFamily="66" charset="0"/>
              </a:rPr>
              <a:t>The </a:t>
            </a:r>
            <a:r>
              <a:rPr lang="en-US" sz="4800" b="1" dirty="0" smtClean="0">
                <a:latin typeface="French Script MT" pitchFamily="66" charset="0"/>
              </a:rPr>
              <a:t>Princess </a:t>
            </a:r>
            <a:r>
              <a:rPr lang="en-US" sz="4800" b="1" dirty="0" smtClean="0">
                <a:latin typeface="French Script MT" pitchFamily="66" charset="0"/>
              </a:rPr>
              <a:t>laid on top of the bed and stayed there for what seemed like forever.</a:t>
            </a:r>
            <a:endParaRPr lang="en-US" sz="4800" b="1" dirty="0">
              <a:latin typeface="French Script MT" pitchFamily="66" charset="0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rot="3538587">
            <a:off x="2771266" y="406606"/>
            <a:ext cx="1143000" cy="1601064"/>
            <a:chOff x="3790" y="2400"/>
            <a:chExt cx="1058" cy="1710"/>
          </a:xfrm>
          <a:scene3d>
            <a:camera prst="orthographicFront">
              <a:rot lat="0" lon="10800000" rev="0"/>
            </a:camera>
            <a:lightRig rig="threePt" dir="t"/>
          </a:scene3d>
        </p:grpSpPr>
        <p:sp>
          <p:nvSpPr>
            <p:cNvPr id="7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790" y="2400"/>
              <a:ext cx="1058" cy="1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"/>
            <p:cNvSpPr>
              <a:spLocks/>
            </p:cNvSpPr>
            <p:nvPr/>
          </p:nvSpPr>
          <p:spPr bwMode="auto">
            <a:xfrm>
              <a:off x="4632" y="3258"/>
              <a:ext cx="59" cy="124"/>
            </a:xfrm>
            <a:custGeom>
              <a:avLst/>
              <a:gdLst/>
              <a:ahLst/>
              <a:cxnLst>
                <a:cxn ang="0">
                  <a:pos x="56" y="3"/>
                </a:cxn>
                <a:cxn ang="0">
                  <a:pos x="56" y="3"/>
                </a:cxn>
                <a:cxn ang="0">
                  <a:pos x="59" y="50"/>
                </a:cxn>
                <a:cxn ang="0">
                  <a:pos x="59" y="50"/>
                </a:cxn>
                <a:cxn ang="0">
                  <a:pos x="44" y="83"/>
                </a:cxn>
                <a:cxn ang="0">
                  <a:pos x="32" y="109"/>
                </a:cxn>
                <a:cxn ang="0">
                  <a:pos x="32" y="109"/>
                </a:cxn>
                <a:cxn ang="0">
                  <a:pos x="17" y="118"/>
                </a:cxn>
                <a:cxn ang="0">
                  <a:pos x="6" y="124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0" y="83"/>
                </a:cxn>
                <a:cxn ang="0">
                  <a:pos x="3" y="35"/>
                </a:cxn>
                <a:cxn ang="0">
                  <a:pos x="3" y="35"/>
                </a:cxn>
                <a:cxn ang="0">
                  <a:pos x="12" y="24"/>
                </a:cxn>
                <a:cxn ang="0">
                  <a:pos x="26" y="12"/>
                </a:cxn>
                <a:cxn ang="0">
                  <a:pos x="44" y="3"/>
                </a:cxn>
                <a:cxn ang="0">
                  <a:pos x="50" y="0"/>
                </a:cxn>
                <a:cxn ang="0">
                  <a:pos x="56" y="3"/>
                </a:cxn>
                <a:cxn ang="0">
                  <a:pos x="56" y="3"/>
                </a:cxn>
              </a:cxnLst>
              <a:rect l="0" t="0" r="r" b="b"/>
              <a:pathLst>
                <a:path w="59" h="124">
                  <a:moveTo>
                    <a:pt x="56" y="3"/>
                  </a:moveTo>
                  <a:lnTo>
                    <a:pt x="56" y="3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44" y="83"/>
                  </a:lnTo>
                  <a:lnTo>
                    <a:pt x="32" y="109"/>
                  </a:lnTo>
                  <a:lnTo>
                    <a:pt x="32" y="109"/>
                  </a:lnTo>
                  <a:lnTo>
                    <a:pt x="17" y="118"/>
                  </a:lnTo>
                  <a:lnTo>
                    <a:pt x="6" y="124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83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12" y="24"/>
                  </a:lnTo>
                  <a:lnTo>
                    <a:pt x="26" y="12"/>
                  </a:lnTo>
                  <a:lnTo>
                    <a:pt x="44" y="3"/>
                  </a:lnTo>
                  <a:lnTo>
                    <a:pt x="50" y="0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4566" y="3220"/>
              <a:ext cx="155" cy="88"/>
            </a:xfrm>
            <a:custGeom>
              <a:avLst/>
              <a:gdLst/>
              <a:ahLst/>
              <a:cxnLst>
                <a:cxn ang="0">
                  <a:pos x="149" y="6"/>
                </a:cxn>
                <a:cxn ang="0">
                  <a:pos x="149" y="6"/>
                </a:cxn>
                <a:cxn ang="0">
                  <a:pos x="152" y="17"/>
                </a:cxn>
                <a:cxn ang="0">
                  <a:pos x="152" y="29"/>
                </a:cxn>
                <a:cxn ang="0">
                  <a:pos x="152" y="29"/>
                </a:cxn>
                <a:cxn ang="0">
                  <a:pos x="155" y="47"/>
                </a:cxn>
                <a:cxn ang="0">
                  <a:pos x="155" y="47"/>
                </a:cxn>
                <a:cxn ang="0">
                  <a:pos x="155" y="50"/>
                </a:cxn>
                <a:cxn ang="0">
                  <a:pos x="152" y="53"/>
                </a:cxn>
                <a:cxn ang="0">
                  <a:pos x="146" y="59"/>
                </a:cxn>
                <a:cxn ang="0">
                  <a:pos x="137" y="59"/>
                </a:cxn>
                <a:cxn ang="0">
                  <a:pos x="131" y="56"/>
                </a:cxn>
                <a:cxn ang="0">
                  <a:pos x="128" y="53"/>
                </a:cxn>
                <a:cxn ang="0">
                  <a:pos x="128" y="53"/>
                </a:cxn>
                <a:cxn ang="0">
                  <a:pos x="128" y="62"/>
                </a:cxn>
                <a:cxn ang="0">
                  <a:pos x="122" y="70"/>
                </a:cxn>
                <a:cxn ang="0">
                  <a:pos x="122" y="70"/>
                </a:cxn>
                <a:cxn ang="0">
                  <a:pos x="116" y="70"/>
                </a:cxn>
                <a:cxn ang="0">
                  <a:pos x="110" y="73"/>
                </a:cxn>
                <a:cxn ang="0">
                  <a:pos x="110" y="73"/>
                </a:cxn>
                <a:cxn ang="0">
                  <a:pos x="104" y="70"/>
                </a:cxn>
                <a:cxn ang="0">
                  <a:pos x="101" y="67"/>
                </a:cxn>
                <a:cxn ang="0">
                  <a:pos x="101" y="67"/>
                </a:cxn>
                <a:cxn ang="0">
                  <a:pos x="98" y="73"/>
                </a:cxn>
                <a:cxn ang="0">
                  <a:pos x="89" y="76"/>
                </a:cxn>
                <a:cxn ang="0">
                  <a:pos x="78" y="82"/>
                </a:cxn>
                <a:cxn ang="0">
                  <a:pos x="78" y="82"/>
                </a:cxn>
                <a:cxn ang="0">
                  <a:pos x="69" y="82"/>
                </a:cxn>
                <a:cxn ang="0">
                  <a:pos x="60" y="79"/>
                </a:cxn>
                <a:cxn ang="0">
                  <a:pos x="60" y="79"/>
                </a:cxn>
                <a:cxn ang="0">
                  <a:pos x="54" y="76"/>
                </a:cxn>
                <a:cxn ang="0">
                  <a:pos x="48" y="73"/>
                </a:cxn>
                <a:cxn ang="0">
                  <a:pos x="48" y="73"/>
                </a:cxn>
                <a:cxn ang="0">
                  <a:pos x="48" y="79"/>
                </a:cxn>
                <a:cxn ang="0">
                  <a:pos x="42" y="82"/>
                </a:cxn>
                <a:cxn ang="0">
                  <a:pos x="33" y="88"/>
                </a:cxn>
                <a:cxn ang="0">
                  <a:pos x="21" y="88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3" y="79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6" y="41"/>
                </a:cxn>
                <a:cxn ang="0">
                  <a:pos x="6" y="41"/>
                </a:cxn>
                <a:cxn ang="0">
                  <a:pos x="6" y="38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12" y="32"/>
                </a:cxn>
                <a:cxn ang="0">
                  <a:pos x="18" y="35"/>
                </a:cxn>
                <a:cxn ang="0">
                  <a:pos x="18" y="35"/>
                </a:cxn>
                <a:cxn ang="0">
                  <a:pos x="36" y="32"/>
                </a:cxn>
                <a:cxn ang="0">
                  <a:pos x="54" y="29"/>
                </a:cxn>
                <a:cxn ang="0">
                  <a:pos x="54" y="29"/>
                </a:cxn>
                <a:cxn ang="0">
                  <a:pos x="80" y="23"/>
                </a:cxn>
                <a:cxn ang="0">
                  <a:pos x="80" y="23"/>
                </a:cxn>
                <a:cxn ang="0">
                  <a:pos x="104" y="17"/>
                </a:cxn>
                <a:cxn ang="0">
                  <a:pos x="104" y="17"/>
                </a:cxn>
                <a:cxn ang="0">
                  <a:pos x="125" y="8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0"/>
                </a:cxn>
                <a:cxn ang="0">
                  <a:pos x="149" y="6"/>
                </a:cxn>
              </a:cxnLst>
              <a:rect l="0" t="0" r="r" b="b"/>
              <a:pathLst>
                <a:path w="155" h="88">
                  <a:moveTo>
                    <a:pt x="149" y="6"/>
                  </a:moveTo>
                  <a:lnTo>
                    <a:pt x="149" y="6"/>
                  </a:lnTo>
                  <a:lnTo>
                    <a:pt x="152" y="17"/>
                  </a:lnTo>
                  <a:lnTo>
                    <a:pt x="152" y="29"/>
                  </a:lnTo>
                  <a:lnTo>
                    <a:pt x="152" y="29"/>
                  </a:lnTo>
                  <a:lnTo>
                    <a:pt x="155" y="47"/>
                  </a:lnTo>
                  <a:lnTo>
                    <a:pt x="155" y="47"/>
                  </a:lnTo>
                  <a:lnTo>
                    <a:pt x="155" y="50"/>
                  </a:lnTo>
                  <a:lnTo>
                    <a:pt x="152" y="53"/>
                  </a:lnTo>
                  <a:lnTo>
                    <a:pt x="146" y="59"/>
                  </a:lnTo>
                  <a:lnTo>
                    <a:pt x="137" y="59"/>
                  </a:lnTo>
                  <a:lnTo>
                    <a:pt x="131" y="56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62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6" y="70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04" y="70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98" y="73"/>
                  </a:lnTo>
                  <a:lnTo>
                    <a:pt x="89" y="76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69" y="82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54" y="76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8" y="79"/>
                  </a:lnTo>
                  <a:lnTo>
                    <a:pt x="42" y="82"/>
                  </a:lnTo>
                  <a:lnTo>
                    <a:pt x="33" y="88"/>
                  </a:lnTo>
                  <a:lnTo>
                    <a:pt x="21" y="88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3" y="79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12" y="32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36" y="32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80" y="23"/>
                  </a:lnTo>
                  <a:lnTo>
                    <a:pt x="80" y="23"/>
                  </a:lnTo>
                  <a:lnTo>
                    <a:pt x="104" y="17"/>
                  </a:lnTo>
                  <a:lnTo>
                    <a:pt x="104" y="17"/>
                  </a:lnTo>
                  <a:lnTo>
                    <a:pt x="125" y="8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49" y="6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"/>
            <p:cNvSpPr>
              <a:spLocks/>
            </p:cNvSpPr>
            <p:nvPr/>
          </p:nvSpPr>
          <p:spPr bwMode="auto">
            <a:xfrm>
              <a:off x="4501" y="2795"/>
              <a:ext cx="225" cy="537"/>
            </a:xfrm>
            <a:custGeom>
              <a:avLst/>
              <a:gdLst/>
              <a:ahLst/>
              <a:cxnLst>
                <a:cxn ang="0">
                  <a:pos x="131" y="33"/>
                </a:cxn>
                <a:cxn ang="0">
                  <a:pos x="131" y="33"/>
                </a:cxn>
                <a:cxn ang="0">
                  <a:pos x="131" y="53"/>
                </a:cxn>
                <a:cxn ang="0">
                  <a:pos x="134" y="106"/>
                </a:cxn>
                <a:cxn ang="0">
                  <a:pos x="137" y="142"/>
                </a:cxn>
                <a:cxn ang="0">
                  <a:pos x="143" y="174"/>
                </a:cxn>
                <a:cxn ang="0">
                  <a:pos x="151" y="209"/>
                </a:cxn>
                <a:cxn ang="0">
                  <a:pos x="163" y="242"/>
                </a:cxn>
                <a:cxn ang="0">
                  <a:pos x="163" y="242"/>
                </a:cxn>
                <a:cxn ang="0">
                  <a:pos x="190" y="307"/>
                </a:cxn>
                <a:cxn ang="0">
                  <a:pos x="208" y="369"/>
                </a:cxn>
                <a:cxn ang="0">
                  <a:pos x="220" y="419"/>
                </a:cxn>
                <a:cxn ang="0">
                  <a:pos x="225" y="445"/>
                </a:cxn>
                <a:cxn ang="0">
                  <a:pos x="225" y="445"/>
                </a:cxn>
                <a:cxn ang="0">
                  <a:pos x="208" y="460"/>
                </a:cxn>
                <a:cxn ang="0">
                  <a:pos x="160" y="492"/>
                </a:cxn>
                <a:cxn ang="0">
                  <a:pos x="128" y="510"/>
                </a:cxn>
                <a:cxn ang="0">
                  <a:pos x="98" y="525"/>
                </a:cxn>
                <a:cxn ang="0">
                  <a:pos x="65" y="534"/>
                </a:cxn>
                <a:cxn ang="0">
                  <a:pos x="51" y="537"/>
                </a:cxn>
                <a:cxn ang="0">
                  <a:pos x="36" y="537"/>
                </a:cxn>
                <a:cxn ang="0">
                  <a:pos x="36" y="537"/>
                </a:cxn>
                <a:cxn ang="0">
                  <a:pos x="27" y="537"/>
                </a:cxn>
                <a:cxn ang="0">
                  <a:pos x="21" y="534"/>
                </a:cxn>
                <a:cxn ang="0">
                  <a:pos x="12" y="519"/>
                </a:cxn>
                <a:cxn ang="0">
                  <a:pos x="6" y="501"/>
                </a:cxn>
                <a:cxn ang="0">
                  <a:pos x="3" y="478"/>
                </a:cxn>
                <a:cxn ang="0">
                  <a:pos x="0" y="451"/>
                </a:cxn>
                <a:cxn ang="0">
                  <a:pos x="3" y="419"/>
                </a:cxn>
                <a:cxn ang="0">
                  <a:pos x="9" y="351"/>
                </a:cxn>
                <a:cxn ang="0">
                  <a:pos x="18" y="277"/>
                </a:cxn>
                <a:cxn ang="0">
                  <a:pos x="30" y="212"/>
                </a:cxn>
                <a:cxn ang="0">
                  <a:pos x="48" y="124"/>
                </a:cxn>
                <a:cxn ang="0">
                  <a:pos x="48" y="124"/>
                </a:cxn>
                <a:cxn ang="0">
                  <a:pos x="51" y="74"/>
                </a:cxn>
                <a:cxn ang="0">
                  <a:pos x="54" y="47"/>
                </a:cxn>
                <a:cxn ang="0">
                  <a:pos x="60" y="24"/>
                </a:cxn>
                <a:cxn ang="0">
                  <a:pos x="62" y="15"/>
                </a:cxn>
                <a:cxn ang="0">
                  <a:pos x="68" y="6"/>
                </a:cxn>
                <a:cxn ang="0">
                  <a:pos x="74" y="3"/>
                </a:cxn>
                <a:cxn ang="0">
                  <a:pos x="83" y="0"/>
                </a:cxn>
                <a:cxn ang="0">
                  <a:pos x="92" y="3"/>
                </a:cxn>
                <a:cxn ang="0">
                  <a:pos x="104" y="9"/>
                </a:cxn>
                <a:cxn ang="0">
                  <a:pos x="116" y="18"/>
                </a:cxn>
                <a:cxn ang="0">
                  <a:pos x="131" y="33"/>
                </a:cxn>
                <a:cxn ang="0">
                  <a:pos x="131" y="33"/>
                </a:cxn>
              </a:cxnLst>
              <a:rect l="0" t="0" r="r" b="b"/>
              <a:pathLst>
                <a:path w="225" h="537">
                  <a:moveTo>
                    <a:pt x="131" y="33"/>
                  </a:moveTo>
                  <a:lnTo>
                    <a:pt x="131" y="33"/>
                  </a:lnTo>
                  <a:lnTo>
                    <a:pt x="131" y="53"/>
                  </a:lnTo>
                  <a:lnTo>
                    <a:pt x="134" y="106"/>
                  </a:lnTo>
                  <a:lnTo>
                    <a:pt x="137" y="142"/>
                  </a:lnTo>
                  <a:lnTo>
                    <a:pt x="143" y="174"/>
                  </a:lnTo>
                  <a:lnTo>
                    <a:pt x="151" y="209"/>
                  </a:lnTo>
                  <a:lnTo>
                    <a:pt x="163" y="242"/>
                  </a:lnTo>
                  <a:lnTo>
                    <a:pt x="163" y="242"/>
                  </a:lnTo>
                  <a:lnTo>
                    <a:pt x="190" y="307"/>
                  </a:lnTo>
                  <a:lnTo>
                    <a:pt x="208" y="369"/>
                  </a:lnTo>
                  <a:lnTo>
                    <a:pt x="220" y="419"/>
                  </a:lnTo>
                  <a:lnTo>
                    <a:pt x="225" y="445"/>
                  </a:lnTo>
                  <a:lnTo>
                    <a:pt x="225" y="445"/>
                  </a:lnTo>
                  <a:lnTo>
                    <a:pt x="208" y="460"/>
                  </a:lnTo>
                  <a:lnTo>
                    <a:pt x="160" y="492"/>
                  </a:lnTo>
                  <a:lnTo>
                    <a:pt x="128" y="510"/>
                  </a:lnTo>
                  <a:lnTo>
                    <a:pt x="98" y="525"/>
                  </a:lnTo>
                  <a:lnTo>
                    <a:pt x="65" y="534"/>
                  </a:lnTo>
                  <a:lnTo>
                    <a:pt x="51" y="537"/>
                  </a:lnTo>
                  <a:lnTo>
                    <a:pt x="36" y="537"/>
                  </a:lnTo>
                  <a:lnTo>
                    <a:pt x="36" y="537"/>
                  </a:lnTo>
                  <a:lnTo>
                    <a:pt x="27" y="537"/>
                  </a:lnTo>
                  <a:lnTo>
                    <a:pt x="21" y="534"/>
                  </a:lnTo>
                  <a:lnTo>
                    <a:pt x="12" y="519"/>
                  </a:lnTo>
                  <a:lnTo>
                    <a:pt x="6" y="501"/>
                  </a:lnTo>
                  <a:lnTo>
                    <a:pt x="3" y="478"/>
                  </a:lnTo>
                  <a:lnTo>
                    <a:pt x="0" y="451"/>
                  </a:lnTo>
                  <a:lnTo>
                    <a:pt x="3" y="419"/>
                  </a:lnTo>
                  <a:lnTo>
                    <a:pt x="9" y="351"/>
                  </a:lnTo>
                  <a:lnTo>
                    <a:pt x="18" y="277"/>
                  </a:lnTo>
                  <a:lnTo>
                    <a:pt x="30" y="212"/>
                  </a:lnTo>
                  <a:lnTo>
                    <a:pt x="48" y="124"/>
                  </a:lnTo>
                  <a:lnTo>
                    <a:pt x="48" y="124"/>
                  </a:lnTo>
                  <a:lnTo>
                    <a:pt x="51" y="74"/>
                  </a:lnTo>
                  <a:lnTo>
                    <a:pt x="54" y="47"/>
                  </a:lnTo>
                  <a:lnTo>
                    <a:pt x="60" y="24"/>
                  </a:lnTo>
                  <a:lnTo>
                    <a:pt x="62" y="15"/>
                  </a:lnTo>
                  <a:lnTo>
                    <a:pt x="68" y="6"/>
                  </a:lnTo>
                  <a:lnTo>
                    <a:pt x="74" y="3"/>
                  </a:lnTo>
                  <a:lnTo>
                    <a:pt x="83" y="0"/>
                  </a:lnTo>
                  <a:lnTo>
                    <a:pt x="92" y="3"/>
                  </a:lnTo>
                  <a:lnTo>
                    <a:pt x="104" y="9"/>
                  </a:lnTo>
                  <a:lnTo>
                    <a:pt x="116" y="18"/>
                  </a:lnTo>
                  <a:lnTo>
                    <a:pt x="131" y="33"/>
                  </a:lnTo>
                  <a:lnTo>
                    <a:pt x="131" y="33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4273" y="3411"/>
              <a:ext cx="569" cy="625"/>
            </a:xfrm>
            <a:custGeom>
              <a:avLst/>
              <a:gdLst/>
              <a:ahLst/>
              <a:cxnLst>
                <a:cxn ang="0">
                  <a:pos x="385" y="47"/>
                </a:cxn>
                <a:cxn ang="0">
                  <a:pos x="385" y="47"/>
                </a:cxn>
                <a:cxn ang="0">
                  <a:pos x="388" y="77"/>
                </a:cxn>
                <a:cxn ang="0">
                  <a:pos x="400" y="151"/>
                </a:cxn>
                <a:cxn ang="0">
                  <a:pos x="409" y="195"/>
                </a:cxn>
                <a:cxn ang="0">
                  <a:pos x="421" y="236"/>
                </a:cxn>
                <a:cxn ang="0">
                  <a:pos x="436" y="277"/>
                </a:cxn>
                <a:cxn ang="0">
                  <a:pos x="445" y="295"/>
                </a:cxn>
                <a:cxn ang="0">
                  <a:pos x="453" y="310"/>
                </a:cxn>
                <a:cxn ang="0">
                  <a:pos x="453" y="310"/>
                </a:cxn>
                <a:cxn ang="0">
                  <a:pos x="474" y="339"/>
                </a:cxn>
                <a:cxn ang="0">
                  <a:pos x="495" y="375"/>
                </a:cxn>
                <a:cxn ang="0">
                  <a:pos x="534" y="443"/>
                </a:cxn>
                <a:cxn ang="0">
                  <a:pos x="569" y="516"/>
                </a:cxn>
                <a:cxn ang="0">
                  <a:pos x="569" y="516"/>
                </a:cxn>
                <a:cxn ang="0">
                  <a:pos x="545" y="504"/>
                </a:cxn>
                <a:cxn ang="0">
                  <a:pos x="519" y="499"/>
                </a:cxn>
                <a:cxn ang="0">
                  <a:pos x="483" y="490"/>
                </a:cxn>
                <a:cxn ang="0">
                  <a:pos x="462" y="490"/>
                </a:cxn>
                <a:cxn ang="0">
                  <a:pos x="439" y="490"/>
                </a:cxn>
                <a:cxn ang="0">
                  <a:pos x="412" y="493"/>
                </a:cxn>
                <a:cxn ang="0">
                  <a:pos x="385" y="499"/>
                </a:cxn>
                <a:cxn ang="0">
                  <a:pos x="359" y="507"/>
                </a:cxn>
                <a:cxn ang="0">
                  <a:pos x="329" y="522"/>
                </a:cxn>
                <a:cxn ang="0">
                  <a:pos x="299" y="537"/>
                </a:cxn>
                <a:cxn ang="0">
                  <a:pos x="270" y="557"/>
                </a:cxn>
                <a:cxn ang="0">
                  <a:pos x="270" y="557"/>
                </a:cxn>
                <a:cxn ang="0">
                  <a:pos x="234" y="581"/>
                </a:cxn>
                <a:cxn ang="0">
                  <a:pos x="202" y="599"/>
                </a:cxn>
                <a:cxn ang="0">
                  <a:pos x="172" y="611"/>
                </a:cxn>
                <a:cxn ang="0">
                  <a:pos x="142" y="619"/>
                </a:cxn>
                <a:cxn ang="0">
                  <a:pos x="116" y="625"/>
                </a:cxn>
                <a:cxn ang="0">
                  <a:pos x="92" y="625"/>
                </a:cxn>
                <a:cxn ang="0">
                  <a:pos x="68" y="622"/>
                </a:cxn>
                <a:cxn ang="0">
                  <a:pos x="50" y="616"/>
                </a:cxn>
                <a:cxn ang="0">
                  <a:pos x="33" y="608"/>
                </a:cxn>
                <a:cxn ang="0">
                  <a:pos x="18" y="596"/>
                </a:cxn>
                <a:cxn ang="0">
                  <a:pos x="9" y="584"/>
                </a:cxn>
                <a:cxn ang="0">
                  <a:pos x="3" y="569"/>
                </a:cxn>
                <a:cxn ang="0">
                  <a:pos x="0" y="552"/>
                </a:cxn>
                <a:cxn ang="0">
                  <a:pos x="0" y="534"/>
                </a:cxn>
                <a:cxn ang="0">
                  <a:pos x="6" y="516"/>
                </a:cxn>
                <a:cxn ang="0">
                  <a:pos x="15" y="496"/>
                </a:cxn>
                <a:cxn ang="0">
                  <a:pos x="15" y="496"/>
                </a:cxn>
                <a:cxn ang="0">
                  <a:pos x="92" y="357"/>
                </a:cxn>
                <a:cxn ang="0">
                  <a:pos x="151" y="257"/>
                </a:cxn>
                <a:cxn ang="0">
                  <a:pos x="213" y="157"/>
                </a:cxn>
                <a:cxn ang="0">
                  <a:pos x="243" y="109"/>
                </a:cxn>
                <a:cxn ang="0">
                  <a:pos x="273" y="71"/>
                </a:cxn>
                <a:cxn ang="0">
                  <a:pos x="299" y="39"/>
                </a:cxn>
                <a:cxn ang="0">
                  <a:pos x="326" y="12"/>
                </a:cxn>
                <a:cxn ang="0">
                  <a:pos x="338" y="6"/>
                </a:cxn>
                <a:cxn ang="0">
                  <a:pos x="347" y="0"/>
                </a:cxn>
                <a:cxn ang="0">
                  <a:pos x="356" y="0"/>
                </a:cxn>
                <a:cxn ang="0">
                  <a:pos x="365" y="0"/>
                </a:cxn>
                <a:cxn ang="0">
                  <a:pos x="371" y="6"/>
                </a:cxn>
                <a:cxn ang="0">
                  <a:pos x="376" y="15"/>
                </a:cxn>
                <a:cxn ang="0">
                  <a:pos x="382" y="30"/>
                </a:cxn>
                <a:cxn ang="0">
                  <a:pos x="385" y="47"/>
                </a:cxn>
                <a:cxn ang="0">
                  <a:pos x="385" y="47"/>
                </a:cxn>
              </a:cxnLst>
              <a:rect l="0" t="0" r="r" b="b"/>
              <a:pathLst>
                <a:path w="569" h="625">
                  <a:moveTo>
                    <a:pt x="385" y="47"/>
                  </a:moveTo>
                  <a:lnTo>
                    <a:pt x="385" y="47"/>
                  </a:lnTo>
                  <a:lnTo>
                    <a:pt x="388" y="77"/>
                  </a:lnTo>
                  <a:lnTo>
                    <a:pt x="400" y="151"/>
                  </a:lnTo>
                  <a:lnTo>
                    <a:pt x="409" y="195"/>
                  </a:lnTo>
                  <a:lnTo>
                    <a:pt x="421" y="236"/>
                  </a:lnTo>
                  <a:lnTo>
                    <a:pt x="436" y="277"/>
                  </a:lnTo>
                  <a:lnTo>
                    <a:pt x="445" y="295"/>
                  </a:lnTo>
                  <a:lnTo>
                    <a:pt x="453" y="310"/>
                  </a:lnTo>
                  <a:lnTo>
                    <a:pt x="453" y="310"/>
                  </a:lnTo>
                  <a:lnTo>
                    <a:pt x="474" y="339"/>
                  </a:lnTo>
                  <a:lnTo>
                    <a:pt x="495" y="375"/>
                  </a:lnTo>
                  <a:lnTo>
                    <a:pt x="534" y="443"/>
                  </a:lnTo>
                  <a:lnTo>
                    <a:pt x="569" y="516"/>
                  </a:lnTo>
                  <a:lnTo>
                    <a:pt x="569" y="516"/>
                  </a:lnTo>
                  <a:lnTo>
                    <a:pt x="545" y="504"/>
                  </a:lnTo>
                  <a:lnTo>
                    <a:pt x="519" y="499"/>
                  </a:lnTo>
                  <a:lnTo>
                    <a:pt x="483" y="490"/>
                  </a:lnTo>
                  <a:lnTo>
                    <a:pt x="462" y="490"/>
                  </a:lnTo>
                  <a:lnTo>
                    <a:pt x="439" y="490"/>
                  </a:lnTo>
                  <a:lnTo>
                    <a:pt x="412" y="493"/>
                  </a:lnTo>
                  <a:lnTo>
                    <a:pt x="385" y="499"/>
                  </a:lnTo>
                  <a:lnTo>
                    <a:pt x="359" y="507"/>
                  </a:lnTo>
                  <a:lnTo>
                    <a:pt x="329" y="522"/>
                  </a:lnTo>
                  <a:lnTo>
                    <a:pt x="299" y="537"/>
                  </a:lnTo>
                  <a:lnTo>
                    <a:pt x="270" y="557"/>
                  </a:lnTo>
                  <a:lnTo>
                    <a:pt x="270" y="557"/>
                  </a:lnTo>
                  <a:lnTo>
                    <a:pt x="234" y="581"/>
                  </a:lnTo>
                  <a:lnTo>
                    <a:pt x="202" y="599"/>
                  </a:lnTo>
                  <a:lnTo>
                    <a:pt x="172" y="611"/>
                  </a:lnTo>
                  <a:lnTo>
                    <a:pt x="142" y="619"/>
                  </a:lnTo>
                  <a:lnTo>
                    <a:pt x="116" y="625"/>
                  </a:lnTo>
                  <a:lnTo>
                    <a:pt x="92" y="625"/>
                  </a:lnTo>
                  <a:lnTo>
                    <a:pt x="68" y="622"/>
                  </a:lnTo>
                  <a:lnTo>
                    <a:pt x="50" y="616"/>
                  </a:lnTo>
                  <a:lnTo>
                    <a:pt x="33" y="608"/>
                  </a:lnTo>
                  <a:lnTo>
                    <a:pt x="18" y="596"/>
                  </a:lnTo>
                  <a:lnTo>
                    <a:pt x="9" y="584"/>
                  </a:lnTo>
                  <a:lnTo>
                    <a:pt x="3" y="569"/>
                  </a:lnTo>
                  <a:lnTo>
                    <a:pt x="0" y="552"/>
                  </a:lnTo>
                  <a:lnTo>
                    <a:pt x="0" y="534"/>
                  </a:lnTo>
                  <a:lnTo>
                    <a:pt x="6" y="516"/>
                  </a:lnTo>
                  <a:lnTo>
                    <a:pt x="15" y="496"/>
                  </a:lnTo>
                  <a:lnTo>
                    <a:pt x="15" y="496"/>
                  </a:lnTo>
                  <a:lnTo>
                    <a:pt x="92" y="357"/>
                  </a:lnTo>
                  <a:lnTo>
                    <a:pt x="151" y="257"/>
                  </a:lnTo>
                  <a:lnTo>
                    <a:pt x="213" y="157"/>
                  </a:lnTo>
                  <a:lnTo>
                    <a:pt x="243" y="109"/>
                  </a:lnTo>
                  <a:lnTo>
                    <a:pt x="273" y="71"/>
                  </a:lnTo>
                  <a:lnTo>
                    <a:pt x="299" y="39"/>
                  </a:lnTo>
                  <a:lnTo>
                    <a:pt x="326" y="12"/>
                  </a:lnTo>
                  <a:lnTo>
                    <a:pt x="338" y="6"/>
                  </a:lnTo>
                  <a:lnTo>
                    <a:pt x="347" y="0"/>
                  </a:lnTo>
                  <a:lnTo>
                    <a:pt x="356" y="0"/>
                  </a:lnTo>
                  <a:lnTo>
                    <a:pt x="365" y="0"/>
                  </a:lnTo>
                  <a:lnTo>
                    <a:pt x="371" y="6"/>
                  </a:lnTo>
                  <a:lnTo>
                    <a:pt x="376" y="15"/>
                  </a:lnTo>
                  <a:lnTo>
                    <a:pt x="382" y="30"/>
                  </a:lnTo>
                  <a:lnTo>
                    <a:pt x="385" y="47"/>
                  </a:lnTo>
                  <a:lnTo>
                    <a:pt x="385" y="47"/>
                  </a:lnTo>
                  <a:close/>
                </a:path>
              </a:pathLst>
            </a:custGeom>
            <a:solidFill>
              <a:srgbClr val="6A8B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3796" y="3789"/>
              <a:ext cx="895" cy="315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24" y="47"/>
                </a:cxn>
                <a:cxn ang="0">
                  <a:pos x="6" y="76"/>
                </a:cxn>
                <a:cxn ang="0">
                  <a:pos x="0" y="85"/>
                </a:cxn>
                <a:cxn ang="0">
                  <a:pos x="0" y="97"/>
                </a:cxn>
                <a:cxn ang="0">
                  <a:pos x="21" y="103"/>
                </a:cxn>
                <a:cxn ang="0">
                  <a:pos x="38" y="106"/>
                </a:cxn>
                <a:cxn ang="0">
                  <a:pos x="80" y="112"/>
                </a:cxn>
                <a:cxn ang="0">
                  <a:pos x="121" y="121"/>
                </a:cxn>
                <a:cxn ang="0">
                  <a:pos x="139" y="132"/>
                </a:cxn>
                <a:cxn ang="0">
                  <a:pos x="160" y="162"/>
                </a:cxn>
                <a:cxn ang="0">
                  <a:pos x="166" y="177"/>
                </a:cxn>
                <a:cxn ang="0">
                  <a:pos x="172" y="212"/>
                </a:cxn>
                <a:cxn ang="0">
                  <a:pos x="181" y="227"/>
                </a:cxn>
                <a:cxn ang="0">
                  <a:pos x="196" y="236"/>
                </a:cxn>
                <a:cxn ang="0">
                  <a:pos x="210" y="241"/>
                </a:cxn>
                <a:cxn ang="0">
                  <a:pos x="246" y="238"/>
                </a:cxn>
                <a:cxn ang="0">
                  <a:pos x="281" y="233"/>
                </a:cxn>
                <a:cxn ang="0">
                  <a:pos x="293" y="236"/>
                </a:cxn>
                <a:cxn ang="0">
                  <a:pos x="308" y="241"/>
                </a:cxn>
                <a:cxn ang="0">
                  <a:pos x="323" y="268"/>
                </a:cxn>
                <a:cxn ang="0">
                  <a:pos x="335" y="277"/>
                </a:cxn>
                <a:cxn ang="0">
                  <a:pos x="356" y="286"/>
                </a:cxn>
                <a:cxn ang="0">
                  <a:pos x="403" y="286"/>
                </a:cxn>
                <a:cxn ang="0">
                  <a:pos x="424" y="280"/>
                </a:cxn>
                <a:cxn ang="0">
                  <a:pos x="486" y="271"/>
                </a:cxn>
                <a:cxn ang="0">
                  <a:pos x="501" y="271"/>
                </a:cxn>
                <a:cxn ang="0">
                  <a:pos x="516" y="274"/>
                </a:cxn>
                <a:cxn ang="0">
                  <a:pos x="545" y="294"/>
                </a:cxn>
                <a:cxn ang="0">
                  <a:pos x="563" y="297"/>
                </a:cxn>
                <a:cxn ang="0">
                  <a:pos x="602" y="297"/>
                </a:cxn>
                <a:cxn ang="0">
                  <a:pos x="619" y="294"/>
                </a:cxn>
                <a:cxn ang="0">
                  <a:pos x="634" y="286"/>
                </a:cxn>
                <a:cxn ang="0">
                  <a:pos x="640" y="286"/>
                </a:cxn>
                <a:cxn ang="0">
                  <a:pos x="661" y="294"/>
                </a:cxn>
                <a:cxn ang="0">
                  <a:pos x="679" y="306"/>
                </a:cxn>
                <a:cxn ang="0">
                  <a:pos x="711" y="315"/>
                </a:cxn>
                <a:cxn ang="0">
                  <a:pos x="744" y="312"/>
                </a:cxn>
                <a:cxn ang="0">
                  <a:pos x="750" y="309"/>
                </a:cxn>
                <a:cxn ang="0">
                  <a:pos x="767" y="294"/>
                </a:cxn>
                <a:cxn ang="0">
                  <a:pos x="779" y="292"/>
                </a:cxn>
                <a:cxn ang="0">
                  <a:pos x="794" y="289"/>
                </a:cxn>
                <a:cxn ang="0">
                  <a:pos x="839" y="292"/>
                </a:cxn>
                <a:cxn ang="0">
                  <a:pos x="853" y="289"/>
                </a:cxn>
                <a:cxn ang="0">
                  <a:pos x="889" y="274"/>
                </a:cxn>
                <a:cxn ang="0">
                  <a:pos x="895" y="265"/>
                </a:cxn>
                <a:cxn ang="0">
                  <a:pos x="859" y="256"/>
                </a:cxn>
                <a:cxn ang="0">
                  <a:pos x="827" y="230"/>
                </a:cxn>
                <a:cxn ang="0">
                  <a:pos x="812" y="209"/>
                </a:cxn>
                <a:cxn ang="0">
                  <a:pos x="797" y="185"/>
                </a:cxn>
                <a:cxn ang="0">
                  <a:pos x="765" y="141"/>
                </a:cxn>
                <a:cxn ang="0">
                  <a:pos x="756" y="123"/>
                </a:cxn>
                <a:cxn ang="0">
                  <a:pos x="717" y="129"/>
                </a:cxn>
                <a:cxn ang="0">
                  <a:pos x="690" y="132"/>
                </a:cxn>
                <a:cxn ang="0">
                  <a:pos x="619" y="126"/>
                </a:cxn>
                <a:cxn ang="0">
                  <a:pos x="513" y="115"/>
                </a:cxn>
                <a:cxn ang="0">
                  <a:pos x="409" y="100"/>
                </a:cxn>
                <a:cxn ang="0">
                  <a:pos x="332" y="82"/>
                </a:cxn>
                <a:cxn ang="0">
                  <a:pos x="261" y="56"/>
                </a:cxn>
                <a:cxn ang="0">
                  <a:pos x="228" y="41"/>
                </a:cxn>
                <a:cxn ang="0">
                  <a:pos x="196" y="23"/>
                </a:cxn>
                <a:cxn ang="0">
                  <a:pos x="169" y="6"/>
                </a:cxn>
                <a:cxn ang="0">
                  <a:pos x="18" y="14"/>
                </a:cxn>
              </a:cxnLst>
              <a:rect l="0" t="0" r="r" b="b"/>
              <a:pathLst>
                <a:path w="895" h="315">
                  <a:moveTo>
                    <a:pt x="18" y="14"/>
                  </a:moveTo>
                  <a:lnTo>
                    <a:pt x="18" y="14"/>
                  </a:lnTo>
                  <a:lnTo>
                    <a:pt x="24" y="35"/>
                  </a:lnTo>
                  <a:lnTo>
                    <a:pt x="24" y="47"/>
                  </a:lnTo>
                  <a:lnTo>
                    <a:pt x="18" y="59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7"/>
                  </a:lnTo>
                  <a:lnTo>
                    <a:pt x="6" y="100"/>
                  </a:lnTo>
                  <a:lnTo>
                    <a:pt x="21" y="103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59" y="109"/>
                  </a:lnTo>
                  <a:lnTo>
                    <a:pt x="80" y="112"/>
                  </a:lnTo>
                  <a:lnTo>
                    <a:pt x="104" y="115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39" y="132"/>
                  </a:lnTo>
                  <a:lnTo>
                    <a:pt x="151" y="144"/>
                  </a:lnTo>
                  <a:lnTo>
                    <a:pt x="160" y="162"/>
                  </a:lnTo>
                  <a:lnTo>
                    <a:pt x="166" y="177"/>
                  </a:lnTo>
                  <a:lnTo>
                    <a:pt x="166" y="177"/>
                  </a:lnTo>
                  <a:lnTo>
                    <a:pt x="169" y="197"/>
                  </a:lnTo>
                  <a:lnTo>
                    <a:pt x="172" y="212"/>
                  </a:lnTo>
                  <a:lnTo>
                    <a:pt x="175" y="221"/>
                  </a:lnTo>
                  <a:lnTo>
                    <a:pt x="181" y="227"/>
                  </a:lnTo>
                  <a:lnTo>
                    <a:pt x="187" y="233"/>
                  </a:lnTo>
                  <a:lnTo>
                    <a:pt x="196" y="236"/>
                  </a:lnTo>
                  <a:lnTo>
                    <a:pt x="196" y="236"/>
                  </a:lnTo>
                  <a:lnTo>
                    <a:pt x="210" y="241"/>
                  </a:lnTo>
                  <a:lnTo>
                    <a:pt x="222" y="241"/>
                  </a:lnTo>
                  <a:lnTo>
                    <a:pt x="246" y="238"/>
                  </a:lnTo>
                  <a:lnTo>
                    <a:pt x="270" y="233"/>
                  </a:lnTo>
                  <a:lnTo>
                    <a:pt x="281" y="233"/>
                  </a:lnTo>
                  <a:lnTo>
                    <a:pt x="293" y="236"/>
                  </a:lnTo>
                  <a:lnTo>
                    <a:pt x="293" y="236"/>
                  </a:lnTo>
                  <a:lnTo>
                    <a:pt x="302" y="238"/>
                  </a:lnTo>
                  <a:lnTo>
                    <a:pt x="308" y="241"/>
                  </a:lnTo>
                  <a:lnTo>
                    <a:pt x="317" y="253"/>
                  </a:lnTo>
                  <a:lnTo>
                    <a:pt x="323" y="268"/>
                  </a:lnTo>
                  <a:lnTo>
                    <a:pt x="329" y="271"/>
                  </a:lnTo>
                  <a:lnTo>
                    <a:pt x="335" y="277"/>
                  </a:lnTo>
                  <a:lnTo>
                    <a:pt x="335" y="277"/>
                  </a:lnTo>
                  <a:lnTo>
                    <a:pt x="356" y="286"/>
                  </a:lnTo>
                  <a:lnTo>
                    <a:pt x="379" y="289"/>
                  </a:lnTo>
                  <a:lnTo>
                    <a:pt x="403" y="286"/>
                  </a:lnTo>
                  <a:lnTo>
                    <a:pt x="424" y="280"/>
                  </a:lnTo>
                  <a:lnTo>
                    <a:pt x="424" y="280"/>
                  </a:lnTo>
                  <a:lnTo>
                    <a:pt x="453" y="274"/>
                  </a:lnTo>
                  <a:lnTo>
                    <a:pt x="486" y="271"/>
                  </a:lnTo>
                  <a:lnTo>
                    <a:pt x="486" y="271"/>
                  </a:lnTo>
                  <a:lnTo>
                    <a:pt x="501" y="271"/>
                  </a:lnTo>
                  <a:lnTo>
                    <a:pt x="516" y="274"/>
                  </a:lnTo>
                  <a:lnTo>
                    <a:pt x="516" y="274"/>
                  </a:lnTo>
                  <a:lnTo>
                    <a:pt x="530" y="283"/>
                  </a:lnTo>
                  <a:lnTo>
                    <a:pt x="545" y="294"/>
                  </a:lnTo>
                  <a:lnTo>
                    <a:pt x="545" y="294"/>
                  </a:lnTo>
                  <a:lnTo>
                    <a:pt x="563" y="297"/>
                  </a:lnTo>
                  <a:lnTo>
                    <a:pt x="581" y="297"/>
                  </a:lnTo>
                  <a:lnTo>
                    <a:pt x="602" y="297"/>
                  </a:lnTo>
                  <a:lnTo>
                    <a:pt x="619" y="294"/>
                  </a:lnTo>
                  <a:lnTo>
                    <a:pt x="619" y="294"/>
                  </a:lnTo>
                  <a:lnTo>
                    <a:pt x="628" y="289"/>
                  </a:lnTo>
                  <a:lnTo>
                    <a:pt x="634" y="286"/>
                  </a:lnTo>
                  <a:lnTo>
                    <a:pt x="640" y="286"/>
                  </a:lnTo>
                  <a:lnTo>
                    <a:pt x="640" y="286"/>
                  </a:lnTo>
                  <a:lnTo>
                    <a:pt x="649" y="289"/>
                  </a:lnTo>
                  <a:lnTo>
                    <a:pt x="661" y="294"/>
                  </a:lnTo>
                  <a:lnTo>
                    <a:pt x="679" y="306"/>
                  </a:lnTo>
                  <a:lnTo>
                    <a:pt x="679" y="306"/>
                  </a:lnTo>
                  <a:lnTo>
                    <a:pt x="693" y="312"/>
                  </a:lnTo>
                  <a:lnTo>
                    <a:pt x="711" y="315"/>
                  </a:lnTo>
                  <a:lnTo>
                    <a:pt x="729" y="315"/>
                  </a:lnTo>
                  <a:lnTo>
                    <a:pt x="744" y="312"/>
                  </a:lnTo>
                  <a:lnTo>
                    <a:pt x="744" y="312"/>
                  </a:lnTo>
                  <a:lnTo>
                    <a:pt x="750" y="309"/>
                  </a:lnTo>
                  <a:lnTo>
                    <a:pt x="756" y="303"/>
                  </a:lnTo>
                  <a:lnTo>
                    <a:pt x="767" y="294"/>
                  </a:lnTo>
                  <a:lnTo>
                    <a:pt x="767" y="294"/>
                  </a:lnTo>
                  <a:lnTo>
                    <a:pt x="779" y="292"/>
                  </a:lnTo>
                  <a:lnTo>
                    <a:pt x="794" y="289"/>
                  </a:lnTo>
                  <a:lnTo>
                    <a:pt x="794" y="289"/>
                  </a:lnTo>
                  <a:lnTo>
                    <a:pt x="824" y="292"/>
                  </a:lnTo>
                  <a:lnTo>
                    <a:pt x="839" y="292"/>
                  </a:lnTo>
                  <a:lnTo>
                    <a:pt x="853" y="289"/>
                  </a:lnTo>
                  <a:lnTo>
                    <a:pt x="853" y="289"/>
                  </a:lnTo>
                  <a:lnTo>
                    <a:pt x="877" y="280"/>
                  </a:lnTo>
                  <a:lnTo>
                    <a:pt x="889" y="274"/>
                  </a:lnTo>
                  <a:lnTo>
                    <a:pt x="895" y="265"/>
                  </a:lnTo>
                  <a:lnTo>
                    <a:pt x="895" y="265"/>
                  </a:lnTo>
                  <a:lnTo>
                    <a:pt x="877" y="262"/>
                  </a:lnTo>
                  <a:lnTo>
                    <a:pt x="859" y="256"/>
                  </a:lnTo>
                  <a:lnTo>
                    <a:pt x="842" y="244"/>
                  </a:lnTo>
                  <a:lnTo>
                    <a:pt x="827" y="230"/>
                  </a:lnTo>
                  <a:lnTo>
                    <a:pt x="827" y="230"/>
                  </a:lnTo>
                  <a:lnTo>
                    <a:pt x="812" y="209"/>
                  </a:lnTo>
                  <a:lnTo>
                    <a:pt x="797" y="185"/>
                  </a:lnTo>
                  <a:lnTo>
                    <a:pt x="797" y="185"/>
                  </a:lnTo>
                  <a:lnTo>
                    <a:pt x="773" y="156"/>
                  </a:lnTo>
                  <a:lnTo>
                    <a:pt x="765" y="141"/>
                  </a:lnTo>
                  <a:lnTo>
                    <a:pt x="756" y="123"/>
                  </a:lnTo>
                  <a:lnTo>
                    <a:pt x="756" y="123"/>
                  </a:lnTo>
                  <a:lnTo>
                    <a:pt x="735" y="126"/>
                  </a:lnTo>
                  <a:lnTo>
                    <a:pt x="717" y="129"/>
                  </a:lnTo>
                  <a:lnTo>
                    <a:pt x="717" y="129"/>
                  </a:lnTo>
                  <a:lnTo>
                    <a:pt x="690" y="132"/>
                  </a:lnTo>
                  <a:lnTo>
                    <a:pt x="667" y="129"/>
                  </a:lnTo>
                  <a:lnTo>
                    <a:pt x="619" y="126"/>
                  </a:lnTo>
                  <a:lnTo>
                    <a:pt x="619" y="126"/>
                  </a:lnTo>
                  <a:lnTo>
                    <a:pt x="513" y="115"/>
                  </a:lnTo>
                  <a:lnTo>
                    <a:pt x="409" y="100"/>
                  </a:lnTo>
                  <a:lnTo>
                    <a:pt x="409" y="100"/>
                  </a:lnTo>
                  <a:lnTo>
                    <a:pt x="370" y="91"/>
                  </a:lnTo>
                  <a:lnTo>
                    <a:pt x="332" y="82"/>
                  </a:lnTo>
                  <a:lnTo>
                    <a:pt x="296" y="70"/>
                  </a:lnTo>
                  <a:lnTo>
                    <a:pt x="261" y="56"/>
                  </a:lnTo>
                  <a:lnTo>
                    <a:pt x="261" y="56"/>
                  </a:lnTo>
                  <a:lnTo>
                    <a:pt x="228" y="41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178" y="11"/>
                  </a:lnTo>
                  <a:lnTo>
                    <a:pt x="169" y="6"/>
                  </a:lnTo>
                  <a:lnTo>
                    <a:pt x="163" y="0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4235" y="3034"/>
              <a:ext cx="201" cy="253"/>
            </a:xfrm>
            <a:custGeom>
              <a:avLst/>
              <a:gdLst/>
              <a:ahLst/>
              <a:cxnLst>
                <a:cxn ang="0">
                  <a:pos x="100" y="23"/>
                </a:cxn>
                <a:cxn ang="0">
                  <a:pos x="100" y="23"/>
                </a:cxn>
                <a:cxn ang="0">
                  <a:pos x="109" y="35"/>
                </a:cxn>
                <a:cxn ang="0">
                  <a:pos x="115" y="47"/>
                </a:cxn>
                <a:cxn ang="0">
                  <a:pos x="118" y="65"/>
                </a:cxn>
                <a:cxn ang="0">
                  <a:pos x="115" y="82"/>
                </a:cxn>
                <a:cxn ang="0">
                  <a:pos x="112" y="91"/>
                </a:cxn>
                <a:cxn ang="0">
                  <a:pos x="106" y="100"/>
                </a:cxn>
                <a:cxn ang="0">
                  <a:pos x="97" y="106"/>
                </a:cxn>
                <a:cxn ang="0">
                  <a:pos x="85" y="115"/>
                </a:cxn>
                <a:cxn ang="0">
                  <a:pos x="71" y="121"/>
                </a:cxn>
                <a:cxn ang="0">
                  <a:pos x="53" y="130"/>
                </a:cxn>
                <a:cxn ang="0">
                  <a:pos x="53" y="130"/>
                </a:cxn>
                <a:cxn ang="0">
                  <a:pos x="35" y="136"/>
                </a:cxn>
                <a:cxn ang="0">
                  <a:pos x="20" y="141"/>
                </a:cxn>
                <a:cxn ang="0">
                  <a:pos x="11" y="150"/>
                </a:cxn>
                <a:cxn ang="0">
                  <a:pos x="3" y="159"/>
                </a:cxn>
                <a:cxn ang="0">
                  <a:pos x="0" y="168"/>
                </a:cxn>
                <a:cxn ang="0">
                  <a:pos x="0" y="177"/>
                </a:cxn>
                <a:cxn ang="0">
                  <a:pos x="3" y="186"/>
                </a:cxn>
                <a:cxn ang="0">
                  <a:pos x="8" y="194"/>
                </a:cxn>
                <a:cxn ang="0">
                  <a:pos x="26" y="212"/>
                </a:cxn>
                <a:cxn ang="0">
                  <a:pos x="47" y="230"/>
                </a:cxn>
                <a:cxn ang="0">
                  <a:pos x="74" y="242"/>
                </a:cxn>
                <a:cxn ang="0">
                  <a:pos x="100" y="253"/>
                </a:cxn>
                <a:cxn ang="0">
                  <a:pos x="100" y="253"/>
                </a:cxn>
                <a:cxn ang="0">
                  <a:pos x="83" y="239"/>
                </a:cxn>
                <a:cxn ang="0">
                  <a:pos x="65" y="227"/>
                </a:cxn>
                <a:cxn ang="0">
                  <a:pos x="50" y="209"/>
                </a:cxn>
                <a:cxn ang="0">
                  <a:pos x="44" y="203"/>
                </a:cxn>
                <a:cxn ang="0">
                  <a:pos x="41" y="194"/>
                </a:cxn>
                <a:cxn ang="0">
                  <a:pos x="41" y="186"/>
                </a:cxn>
                <a:cxn ang="0">
                  <a:pos x="44" y="180"/>
                </a:cxn>
                <a:cxn ang="0">
                  <a:pos x="50" y="177"/>
                </a:cxn>
                <a:cxn ang="0">
                  <a:pos x="62" y="171"/>
                </a:cxn>
                <a:cxn ang="0">
                  <a:pos x="80" y="168"/>
                </a:cxn>
                <a:cxn ang="0">
                  <a:pos x="100" y="168"/>
                </a:cxn>
                <a:cxn ang="0">
                  <a:pos x="100" y="168"/>
                </a:cxn>
                <a:cxn ang="0">
                  <a:pos x="124" y="168"/>
                </a:cxn>
                <a:cxn ang="0">
                  <a:pos x="145" y="165"/>
                </a:cxn>
                <a:cxn ang="0">
                  <a:pos x="163" y="156"/>
                </a:cxn>
                <a:cxn ang="0">
                  <a:pos x="174" y="147"/>
                </a:cxn>
                <a:cxn ang="0">
                  <a:pos x="183" y="136"/>
                </a:cxn>
                <a:cxn ang="0">
                  <a:pos x="192" y="124"/>
                </a:cxn>
                <a:cxn ang="0">
                  <a:pos x="195" y="109"/>
                </a:cxn>
                <a:cxn ang="0">
                  <a:pos x="201" y="97"/>
                </a:cxn>
                <a:cxn ang="0">
                  <a:pos x="201" y="68"/>
                </a:cxn>
                <a:cxn ang="0">
                  <a:pos x="198" y="44"/>
                </a:cxn>
                <a:cxn ang="0">
                  <a:pos x="195" y="21"/>
                </a:cxn>
                <a:cxn ang="0">
                  <a:pos x="195" y="21"/>
                </a:cxn>
                <a:cxn ang="0">
                  <a:pos x="174" y="12"/>
                </a:cxn>
                <a:cxn ang="0">
                  <a:pos x="136" y="3"/>
                </a:cxn>
                <a:cxn ang="0">
                  <a:pos x="118" y="0"/>
                </a:cxn>
                <a:cxn ang="0">
                  <a:pos x="103" y="0"/>
                </a:cxn>
                <a:cxn ang="0">
                  <a:pos x="97" y="3"/>
                </a:cxn>
                <a:cxn ang="0">
                  <a:pos x="97" y="9"/>
                </a:cxn>
                <a:cxn ang="0">
                  <a:pos x="97" y="15"/>
                </a:cxn>
                <a:cxn ang="0">
                  <a:pos x="100" y="23"/>
                </a:cxn>
                <a:cxn ang="0">
                  <a:pos x="100" y="23"/>
                </a:cxn>
              </a:cxnLst>
              <a:rect l="0" t="0" r="r" b="b"/>
              <a:pathLst>
                <a:path w="201" h="253">
                  <a:moveTo>
                    <a:pt x="100" y="23"/>
                  </a:moveTo>
                  <a:lnTo>
                    <a:pt x="100" y="23"/>
                  </a:lnTo>
                  <a:lnTo>
                    <a:pt x="109" y="35"/>
                  </a:lnTo>
                  <a:lnTo>
                    <a:pt x="115" y="47"/>
                  </a:lnTo>
                  <a:lnTo>
                    <a:pt x="118" y="65"/>
                  </a:lnTo>
                  <a:lnTo>
                    <a:pt x="115" y="82"/>
                  </a:lnTo>
                  <a:lnTo>
                    <a:pt x="112" y="91"/>
                  </a:lnTo>
                  <a:lnTo>
                    <a:pt x="106" y="100"/>
                  </a:lnTo>
                  <a:lnTo>
                    <a:pt x="97" y="106"/>
                  </a:lnTo>
                  <a:lnTo>
                    <a:pt x="85" y="115"/>
                  </a:lnTo>
                  <a:lnTo>
                    <a:pt x="71" y="121"/>
                  </a:lnTo>
                  <a:lnTo>
                    <a:pt x="53" y="130"/>
                  </a:lnTo>
                  <a:lnTo>
                    <a:pt x="53" y="130"/>
                  </a:lnTo>
                  <a:lnTo>
                    <a:pt x="35" y="136"/>
                  </a:lnTo>
                  <a:lnTo>
                    <a:pt x="20" y="141"/>
                  </a:lnTo>
                  <a:lnTo>
                    <a:pt x="11" y="150"/>
                  </a:lnTo>
                  <a:lnTo>
                    <a:pt x="3" y="159"/>
                  </a:lnTo>
                  <a:lnTo>
                    <a:pt x="0" y="168"/>
                  </a:lnTo>
                  <a:lnTo>
                    <a:pt x="0" y="177"/>
                  </a:lnTo>
                  <a:lnTo>
                    <a:pt x="3" y="186"/>
                  </a:lnTo>
                  <a:lnTo>
                    <a:pt x="8" y="194"/>
                  </a:lnTo>
                  <a:lnTo>
                    <a:pt x="26" y="212"/>
                  </a:lnTo>
                  <a:lnTo>
                    <a:pt x="47" y="230"/>
                  </a:lnTo>
                  <a:lnTo>
                    <a:pt x="74" y="242"/>
                  </a:lnTo>
                  <a:lnTo>
                    <a:pt x="100" y="253"/>
                  </a:lnTo>
                  <a:lnTo>
                    <a:pt x="100" y="253"/>
                  </a:lnTo>
                  <a:lnTo>
                    <a:pt x="83" y="239"/>
                  </a:lnTo>
                  <a:lnTo>
                    <a:pt x="65" y="227"/>
                  </a:lnTo>
                  <a:lnTo>
                    <a:pt x="50" y="209"/>
                  </a:lnTo>
                  <a:lnTo>
                    <a:pt x="44" y="203"/>
                  </a:lnTo>
                  <a:lnTo>
                    <a:pt x="41" y="194"/>
                  </a:lnTo>
                  <a:lnTo>
                    <a:pt x="41" y="186"/>
                  </a:lnTo>
                  <a:lnTo>
                    <a:pt x="44" y="180"/>
                  </a:lnTo>
                  <a:lnTo>
                    <a:pt x="50" y="177"/>
                  </a:lnTo>
                  <a:lnTo>
                    <a:pt x="62" y="171"/>
                  </a:lnTo>
                  <a:lnTo>
                    <a:pt x="80" y="168"/>
                  </a:lnTo>
                  <a:lnTo>
                    <a:pt x="100" y="168"/>
                  </a:lnTo>
                  <a:lnTo>
                    <a:pt x="100" y="168"/>
                  </a:lnTo>
                  <a:lnTo>
                    <a:pt x="124" y="168"/>
                  </a:lnTo>
                  <a:lnTo>
                    <a:pt x="145" y="165"/>
                  </a:lnTo>
                  <a:lnTo>
                    <a:pt x="163" y="156"/>
                  </a:lnTo>
                  <a:lnTo>
                    <a:pt x="174" y="147"/>
                  </a:lnTo>
                  <a:lnTo>
                    <a:pt x="183" y="136"/>
                  </a:lnTo>
                  <a:lnTo>
                    <a:pt x="192" y="124"/>
                  </a:lnTo>
                  <a:lnTo>
                    <a:pt x="195" y="109"/>
                  </a:lnTo>
                  <a:lnTo>
                    <a:pt x="201" y="97"/>
                  </a:lnTo>
                  <a:lnTo>
                    <a:pt x="201" y="68"/>
                  </a:lnTo>
                  <a:lnTo>
                    <a:pt x="198" y="44"/>
                  </a:lnTo>
                  <a:lnTo>
                    <a:pt x="195" y="21"/>
                  </a:lnTo>
                  <a:lnTo>
                    <a:pt x="195" y="21"/>
                  </a:lnTo>
                  <a:lnTo>
                    <a:pt x="174" y="12"/>
                  </a:lnTo>
                  <a:lnTo>
                    <a:pt x="136" y="3"/>
                  </a:lnTo>
                  <a:lnTo>
                    <a:pt x="118" y="0"/>
                  </a:lnTo>
                  <a:lnTo>
                    <a:pt x="103" y="0"/>
                  </a:lnTo>
                  <a:lnTo>
                    <a:pt x="97" y="3"/>
                  </a:lnTo>
                  <a:lnTo>
                    <a:pt x="97" y="9"/>
                  </a:lnTo>
                  <a:lnTo>
                    <a:pt x="97" y="15"/>
                  </a:lnTo>
                  <a:lnTo>
                    <a:pt x="100" y="23"/>
                  </a:lnTo>
                  <a:lnTo>
                    <a:pt x="100" y="23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4217" y="2721"/>
              <a:ext cx="332" cy="431"/>
            </a:xfrm>
            <a:custGeom>
              <a:avLst/>
              <a:gdLst/>
              <a:ahLst/>
              <a:cxnLst>
                <a:cxn ang="0">
                  <a:pos x="136" y="92"/>
                </a:cxn>
                <a:cxn ang="0">
                  <a:pos x="142" y="124"/>
                </a:cxn>
                <a:cxn ang="0">
                  <a:pos x="139" y="163"/>
                </a:cxn>
                <a:cxn ang="0">
                  <a:pos x="124" y="201"/>
                </a:cxn>
                <a:cxn ang="0">
                  <a:pos x="106" y="213"/>
                </a:cxn>
                <a:cxn ang="0">
                  <a:pos x="86" y="227"/>
                </a:cxn>
                <a:cxn ang="0">
                  <a:pos x="50" y="257"/>
                </a:cxn>
                <a:cxn ang="0">
                  <a:pos x="26" y="292"/>
                </a:cxn>
                <a:cxn ang="0">
                  <a:pos x="23" y="316"/>
                </a:cxn>
                <a:cxn ang="0">
                  <a:pos x="26" y="328"/>
                </a:cxn>
                <a:cxn ang="0">
                  <a:pos x="32" y="334"/>
                </a:cxn>
                <a:cxn ang="0">
                  <a:pos x="65" y="372"/>
                </a:cxn>
                <a:cxn ang="0">
                  <a:pos x="71" y="392"/>
                </a:cxn>
                <a:cxn ang="0">
                  <a:pos x="59" y="407"/>
                </a:cxn>
                <a:cxn ang="0">
                  <a:pos x="44" y="407"/>
                </a:cxn>
                <a:cxn ang="0">
                  <a:pos x="18" y="401"/>
                </a:cxn>
                <a:cxn ang="0">
                  <a:pos x="9" y="390"/>
                </a:cxn>
                <a:cxn ang="0">
                  <a:pos x="15" y="378"/>
                </a:cxn>
                <a:cxn ang="0">
                  <a:pos x="29" y="366"/>
                </a:cxn>
                <a:cxn ang="0">
                  <a:pos x="23" y="369"/>
                </a:cxn>
                <a:cxn ang="0">
                  <a:pos x="3" y="384"/>
                </a:cxn>
                <a:cxn ang="0">
                  <a:pos x="6" y="401"/>
                </a:cxn>
                <a:cxn ang="0">
                  <a:pos x="15" y="413"/>
                </a:cxn>
                <a:cxn ang="0">
                  <a:pos x="35" y="425"/>
                </a:cxn>
                <a:cxn ang="0">
                  <a:pos x="98" y="431"/>
                </a:cxn>
                <a:cxn ang="0">
                  <a:pos x="160" y="419"/>
                </a:cxn>
                <a:cxn ang="0">
                  <a:pos x="192" y="401"/>
                </a:cxn>
                <a:cxn ang="0">
                  <a:pos x="201" y="384"/>
                </a:cxn>
                <a:cxn ang="0">
                  <a:pos x="201" y="375"/>
                </a:cxn>
                <a:cxn ang="0">
                  <a:pos x="195" y="342"/>
                </a:cxn>
                <a:cxn ang="0">
                  <a:pos x="201" y="319"/>
                </a:cxn>
                <a:cxn ang="0">
                  <a:pos x="216" y="304"/>
                </a:cxn>
                <a:cxn ang="0">
                  <a:pos x="237" y="301"/>
                </a:cxn>
                <a:cxn ang="0">
                  <a:pos x="249" y="298"/>
                </a:cxn>
                <a:cxn ang="0">
                  <a:pos x="281" y="280"/>
                </a:cxn>
                <a:cxn ang="0">
                  <a:pos x="311" y="254"/>
                </a:cxn>
                <a:cxn ang="0">
                  <a:pos x="329" y="216"/>
                </a:cxn>
                <a:cxn ang="0">
                  <a:pos x="332" y="198"/>
                </a:cxn>
                <a:cxn ang="0">
                  <a:pos x="320" y="104"/>
                </a:cxn>
                <a:cxn ang="0">
                  <a:pos x="305" y="56"/>
                </a:cxn>
                <a:cxn ang="0">
                  <a:pos x="275" y="24"/>
                </a:cxn>
                <a:cxn ang="0">
                  <a:pos x="258" y="12"/>
                </a:cxn>
                <a:cxn ang="0">
                  <a:pos x="204" y="0"/>
                </a:cxn>
                <a:cxn ang="0">
                  <a:pos x="166" y="3"/>
                </a:cxn>
                <a:cxn ang="0">
                  <a:pos x="148" y="18"/>
                </a:cxn>
                <a:cxn ang="0">
                  <a:pos x="136" y="39"/>
                </a:cxn>
                <a:cxn ang="0">
                  <a:pos x="133" y="71"/>
                </a:cxn>
                <a:cxn ang="0">
                  <a:pos x="136" y="92"/>
                </a:cxn>
              </a:cxnLst>
              <a:rect l="0" t="0" r="r" b="b"/>
              <a:pathLst>
                <a:path w="332" h="431">
                  <a:moveTo>
                    <a:pt x="136" y="92"/>
                  </a:moveTo>
                  <a:lnTo>
                    <a:pt x="136" y="92"/>
                  </a:lnTo>
                  <a:lnTo>
                    <a:pt x="139" y="107"/>
                  </a:lnTo>
                  <a:lnTo>
                    <a:pt x="142" y="124"/>
                  </a:lnTo>
                  <a:lnTo>
                    <a:pt x="142" y="142"/>
                  </a:lnTo>
                  <a:lnTo>
                    <a:pt x="139" y="163"/>
                  </a:lnTo>
                  <a:lnTo>
                    <a:pt x="133" y="183"/>
                  </a:lnTo>
                  <a:lnTo>
                    <a:pt x="124" y="201"/>
                  </a:lnTo>
                  <a:lnTo>
                    <a:pt x="115" y="207"/>
                  </a:lnTo>
                  <a:lnTo>
                    <a:pt x="106" y="213"/>
                  </a:lnTo>
                  <a:lnTo>
                    <a:pt x="106" y="213"/>
                  </a:lnTo>
                  <a:lnTo>
                    <a:pt x="86" y="227"/>
                  </a:lnTo>
                  <a:lnTo>
                    <a:pt x="68" y="242"/>
                  </a:lnTo>
                  <a:lnTo>
                    <a:pt x="50" y="257"/>
                  </a:lnTo>
                  <a:lnTo>
                    <a:pt x="35" y="275"/>
                  </a:lnTo>
                  <a:lnTo>
                    <a:pt x="26" y="292"/>
                  </a:lnTo>
                  <a:lnTo>
                    <a:pt x="23" y="307"/>
                  </a:lnTo>
                  <a:lnTo>
                    <a:pt x="23" y="316"/>
                  </a:lnTo>
                  <a:lnTo>
                    <a:pt x="23" y="322"/>
                  </a:lnTo>
                  <a:lnTo>
                    <a:pt x="26" y="328"/>
                  </a:lnTo>
                  <a:lnTo>
                    <a:pt x="32" y="334"/>
                  </a:lnTo>
                  <a:lnTo>
                    <a:pt x="32" y="334"/>
                  </a:lnTo>
                  <a:lnTo>
                    <a:pt x="56" y="360"/>
                  </a:lnTo>
                  <a:lnTo>
                    <a:pt x="65" y="372"/>
                  </a:lnTo>
                  <a:lnTo>
                    <a:pt x="71" y="384"/>
                  </a:lnTo>
                  <a:lnTo>
                    <a:pt x="71" y="392"/>
                  </a:lnTo>
                  <a:lnTo>
                    <a:pt x="68" y="401"/>
                  </a:lnTo>
                  <a:lnTo>
                    <a:pt x="59" y="407"/>
                  </a:lnTo>
                  <a:lnTo>
                    <a:pt x="44" y="407"/>
                  </a:lnTo>
                  <a:lnTo>
                    <a:pt x="44" y="407"/>
                  </a:lnTo>
                  <a:lnTo>
                    <a:pt x="26" y="404"/>
                  </a:lnTo>
                  <a:lnTo>
                    <a:pt x="18" y="401"/>
                  </a:lnTo>
                  <a:lnTo>
                    <a:pt x="9" y="395"/>
                  </a:lnTo>
                  <a:lnTo>
                    <a:pt x="9" y="390"/>
                  </a:lnTo>
                  <a:lnTo>
                    <a:pt x="9" y="384"/>
                  </a:lnTo>
                  <a:lnTo>
                    <a:pt x="15" y="378"/>
                  </a:lnTo>
                  <a:lnTo>
                    <a:pt x="21" y="372"/>
                  </a:lnTo>
                  <a:lnTo>
                    <a:pt x="29" y="366"/>
                  </a:lnTo>
                  <a:lnTo>
                    <a:pt x="29" y="366"/>
                  </a:lnTo>
                  <a:lnTo>
                    <a:pt x="23" y="369"/>
                  </a:lnTo>
                  <a:lnTo>
                    <a:pt x="9" y="378"/>
                  </a:lnTo>
                  <a:lnTo>
                    <a:pt x="3" y="384"/>
                  </a:lnTo>
                  <a:lnTo>
                    <a:pt x="0" y="390"/>
                  </a:lnTo>
                  <a:lnTo>
                    <a:pt x="6" y="401"/>
                  </a:lnTo>
                  <a:lnTo>
                    <a:pt x="15" y="413"/>
                  </a:lnTo>
                  <a:lnTo>
                    <a:pt x="15" y="413"/>
                  </a:lnTo>
                  <a:lnTo>
                    <a:pt x="23" y="419"/>
                  </a:lnTo>
                  <a:lnTo>
                    <a:pt x="35" y="425"/>
                  </a:lnTo>
                  <a:lnTo>
                    <a:pt x="65" y="431"/>
                  </a:lnTo>
                  <a:lnTo>
                    <a:pt x="98" y="431"/>
                  </a:lnTo>
                  <a:lnTo>
                    <a:pt x="130" y="428"/>
                  </a:lnTo>
                  <a:lnTo>
                    <a:pt x="160" y="419"/>
                  </a:lnTo>
                  <a:lnTo>
                    <a:pt x="183" y="407"/>
                  </a:lnTo>
                  <a:lnTo>
                    <a:pt x="192" y="401"/>
                  </a:lnTo>
                  <a:lnTo>
                    <a:pt x="198" y="392"/>
                  </a:lnTo>
                  <a:lnTo>
                    <a:pt x="201" y="384"/>
                  </a:lnTo>
                  <a:lnTo>
                    <a:pt x="201" y="375"/>
                  </a:lnTo>
                  <a:lnTo>
                    <a:pt x="201" y="375"/>
                  </a:lnTo>
                  <a:lnTo>
                    <a:pt x="195" y="357"/>
                  </a:lnTo>
                  <a:lnTo>
                    <a:pt x="195" y="342"/>
                  </a:lnTo>
                  <a:lnTo>
                    <a:pt x="198" y="331"/>
                  </a:lnTo>
                  <a:lnTo>
                    <a:pt x="201" y="319"/>
                  </a:lnTo>
                  <a:lnTo>
                    <a:pt x="207" y="310"/>
                  </a:lnTo>
                  <a:lnTo>
                    <a:pt x="216" y="304"/>
                  </a:lnTo>
                  <a:lnTo>
                    <a:pt x="225" y="301"/>
                  </a:lnTo>
                  <a:lnTo>
                    <a:pt x="237" y="301"/>
                  </a:lnTo>
                  <a:lnTo>
                    <a:pt x="237" y="301"/>
                  </a:lnTo>
                  <a:lnTo>
                    <a:pt x="249" y="298"/>
                  </a:lnTo>
                  <a:lnTo>
                    <a:pt x="264" y="292"/>
                  </a:lnTo>
                  <a:lnTo>
                    <a:pt x="281" y="280"/>
                  </a:lnTo>
                  <a:lnTo>
                    <a:pt x="296" y="269"/>
                  </a:lnTo>
                  <a:lnTo>
                    <a:pt x="311" y="254"/>
                  </a:lnTo>
                  <a:lnTo>
                    <a:pt x="323" y="236"/>
                  </a:lnTo>
                  <a:lnTo>
                    <a:pt x="329" y="216"/>
                  </a:lnTo>
                  <a:lnTo>
                    <a:pt x="332" y="198"/>
                  </a:lnTo>
                  <a:lnTo>
                    <a:pt x="332" y="198"/>
                  </a:lnTo>
                  <a:lnTo>
                    <a:pt x="326" y="154"/>
                  </a:lnTo>
                  <a:lnTo>
                    <a:pt x="320" y="104"/>
                  </a:lnTo>
                  <a:lnTo>
                    <a:pt x="314" y="80"/>
                  </a:lnTo>
                  <a:lnTo>
                    <a:pt x="305" y="56"/>
                  </a:lnTo>
                  <a:lnTo>
                    <a:pt x="293" y="39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58" y="12"/>
                  </a:lnTo>
                  <a:lnTo>
                    <a:pt x="231" y="3"/>
                  </a:lnTo>
                  <a:lnTo>
                    <a:pt x="204" y="0"/>
                  </a:lnTo>
                  <a:lnTo>
                    <a:pt x="178" y="0"/>
                  </a:lnTo>
                  <a:lnTo>
                    <a:pt x="166" y="3"/>
                  </a:lnTo>
                  <a:lnTo>
                    <a:pt x="157" y="9"/>
                  </a:lnTo>
                  <a:lnTo>
                    <a:pt x="148" y="18"/>
                  </a:lnTo>
                  <a:lnTo>
                    <a:pt x="139" y="27"/>
                  </a:lnTo>
                  <a:lnTo>
                    <a:pt x="136" y="39"/>
                  </a:lnTo>
                  <a:lnTo>
                    <a:pt x="133" y="53"/>
                  </a:lnTo>
                  <a:lnTo>
                    <a:pt x="133" y="71"/>
                  </a:lnTo>
                  <a:lnTo>
                    <a:pt x="136" y="92"/>
                  </a:lnTo>
                  <a:lnTo>
                    <a:pt x="136" y="9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2"/>
            <p:cNvSpPr>
              <a:spLocks/>
            </p:cNvSpPr>
            <p:nvPr/>
          </p:nvSpPr>
          <p:spPr bwMode="auto">
            <a:xfrm>
              <a:off x="4395" y="2418"/>
              <a:ext cx="355" cy="578"/>
            </a:xfrm>
            <a:custGeom>
              <a:avLst/>
              <a:gdLst/>
              <a:ahLst/>
              <a:cxnLst>
                <a:cxn ang="0">
                  <a:pos x="106" y="11"/>
                </a:cxn>
                <a:cxn ang="0">
                  <a:pos x="130" y="0"/>
                </a:cxn>
                <a:cxn ang="0">
                  <a:pos x="157" y="0"/>
                </a:cxn>
                <a:cxn ang="0">
                  <a:pos x="192" y="14"/>
                </a:cxn>
                <a:cxn ang="0">
                  <a:pos x="213" y="29"/>
                </a:cxn>
                <a:cxn ang="0">
                  <a:pos x="251" y="70"/>
                </a:cxn>
                <a:cxn ang="0">
                  <a:pos x="278" y="118"/>
                </a:cxn>
                <a:cxn ang="0">
                  <a:pos x="281" y="153"/>
                </a:cxn>
                <a:cxn ang="0">
                  <a:pos x="275" y="177"/>
                </a:cxn>
                <a:cxn ang="0">
                  <a:pos x="266" y="188"/>
                </a:cxn>
                <a:cxn ang="0">
                  <a:pos x="246" y="224"/>
                </a:cxn>
                <a:cxn ang="0">
                  <a:pos x="246" y="253"/>
                </a:cxn>
                <a:cxn ang="0">
                  <a:pos x="263" y="271"/>
                </a:cxn>
                <a:cxn ang="0">
                  <a:pos x="296" y="280"/>
                </a:cxn>
                <a:cxn ang="0">
                  <a:pos x="314" y="283"/>
                </a:cxn>
                <a:cxn ang="0">
                  <a:pos x="343" y="295"/>
                </a:cxn>
                <a:cxn ang="0">
                  <a:pos x="355" y="315"/>
                </a:cxn>
                <a:cxn ang="0">
                  <a:pos x="352" y="324"/>
                </a:cxn>
                <a:cxn ang="0">
                  <a:pos x="317" y="348"/>
                </a:cxn>
                <a:cxn ang="0">
                  <a:pos x="326" y="342"/>
                </a:cxn>
                <a:cxn ang="0">
                  <a:pos x="343" y="315"/>
                </a:cxn>
                <a:cxn ang="0">
                  <a:pos x="340" y="303"/>
                </a:cxn>
                <a:cxn ang="0">
                  <a:pos x="317" y="297"/>
                </a:cxn>
                <a:cxn ang="0">
                  <a:pos x="257" y="295"/>
                </a:cxn>
                <a:cxn ang="0">
                  <a:pos x="228" y="283"/>
                </a:cxn>
                <a:cxn ang="0">
                  <a:pos x="228" y="283"/>
                </a:cxn>
                <a:cxn ang="0">
                  <a:pos x="225" y="289"/>
                </a:cxn>
                <a:cxn ang="0">
                  <a:pos x="228" y="300"/>
                </a:cxn>
                <a:cxn ang="0">
                  <a:pos x="237" y="312"/>
                </a:cxn>
                <a:cxn ang="0">
                  <a:pos x="249" y="327"/>
                </a:cxn>
                <a:cxn ang="0">
                  <a:pos x="251" y="339"/>
                </a:cxn>
                <a:cxn ang="0">
                  <a:pos x="251" y="371"/>
                </a:cxn>
                <a:cxn ang="0">
                  <a:pos x="246" y="386"/>
                </a:cxn>
                <a:cxn ang="0">
                  <a:pos x="222" y="433"/>
                </a:cxn>
                <a:cxn ang="0">
                  <a:pos x="216" y="451"/>
                </a:cxn>
                <a:cxn ang="0">
                  <a:pos x="210" y="468"/>
                </a:cxn>
                <a:cxn ang="0">
                  <a:pos x="192" y="498"/>
                </a:cxn>
                <a:cxn ang="0">
                  <a:pos x="189" y="516"/>
                </a:cxn>
                <a:cxn ang="0">
                  <a:pos x="192" y="533"/>
                </a:cxn>
                <a:cxn ang="0">
                  <a:pos x="201" y="551"/>
                </a:cxn>
                <a:cxn ang="0">
                  <a:pos x="216" y="560"/>
                </a:cxn>
                <a:cxn ang="0">
                  <a:pos x="216" y="569"/>
                </a:cxn>
                <a:cxn ang="0">
                  <a:pos x="222" y="572"/>
                </a:cxn>
                <a:cxn ang="0">
                  <a:pos x="228" y="578"/>
                </a:cxn>
                <a:cxn ang="0">
                  <a:pos x="189" y="575"/>
                </a:cxn>
                <a:cxn ang="0">
                  <a:pos x="160" y="560"/>
                </a:cxn>
                <a:cxn ang="0">
                  <a:pos x="142" y="545"/>
                </a:cxn>
                <a:cxn ang="0">
                  <a:pos x="118" y="507"/>
                </a:cxn>
                <a:cxn ang="0">
                  <a:pos x="103" y="468"/>
                </a:cxn>
                <a:cxn ang="0">
                  <a:pos x="94" y="424"/>
                </a:cxn>
                <a:cxn ang="0">
                  <a:pos x="94" y="401"/>
                </a:cxn>
                <a:cxn ang="0">
                  <a:pos x="94" y="324"/>
                </a:cxn>
                <a:cxn ang="0">
                  <a:pos x="88" y="289"/>
                </a:cxn>
                <a:cxn ang="0">
                  <a:pos x="68" y="259"/>
                </a:cxn>
                <a:cxn ang="0">
                  <a:pos x="47" y="244"/>
                </a:cxn>
                <a:cxn ang="0">
                  <a:pos x="17" y="209"/>
                </a:cxn>
                <a:cxn ang="0">
                  <a:pos x="3" y="174"/>
                </a:cxn>
                <a:cxn ang="0">
                  <a:pos x="3" y="144"/>
                </a:cxn>
                <a:cxn ang="0">
                  <a:pos x="8" y="129"/>
                </a:cxn>
                <a:cxn ang="0">
                  <a:pos x="59" y="59"/>
                </a:cxn>
                <a:cxn ang="0">
                  <a:pos x="100" y="14"/>
                </a:cxn>
                <a:cxn ang="0">
                  <a:pos x="106" y="11"/>
                </a:cxn>
              </a:cxnLst>
              <a:rect l="0" t="0" r="r" b="b"/>
              <a:pathLst>
                <a:path w="355" h="578">
                  <a:moveTo>
                    <a:pt x="106" y="11"/>
                  </a:moveTo>
                  <a:lnTo>
                    <a:pt x="106" y="11"/>
                  </a:lnTo>
                  <a:lnTo>
                    <a:pt x="112" y="6"/>
                  </a:lnTo>
                  <a:lnTo>
                    <a:pt x="130" y="0"/>
                  </a:lnTo>
                  <a:lnTo>
                    <a:pt x="142" y="0"/>
                  </a:lnTo>
                  <a:lnTo>
                    <a:pt x="157" y="0"/>
                  </a:lnTo>
                  <a:lnTo>
                    <a:pt x="174" y="6"/>
                  </a:lnTo>
                  <a:lnTo>
                    <a:pt x="192" y="14"/>
                  </a:lnTo>
                  <a:lnTo>
                    <a:pt x="192" y="14"/>
                  </a:lnTo>
                  <a:lnTo>
                    <a:pt x="213" y="29"/>
                  </a:lnTo>
                  <a:lnTo>
                    <a:pt x="234" y="47"/>
                  </a:lnTo>
                  <a:lnTo>
                    <a:pt x="251" y="70"/>
                  </a:lnTo>
                  <a:lnTo>
                    <a:pt x="266" y="94"/>
                  </a:lnTo>
                  <a:lnTo>
                    <a:pt x="278" y="118"/>
                  </a:lnTo>
                  <a:lnTo>
                    <a:pt x="281" y="141"/>
                  </a:lnTo>
                  <a:lnTo>
                    <a:pt x="281" y="153"/>
                  </a:lnTo>
                  <a:lnTo>
                    <a:pt x="278" y="165"/>
                  </a:lnTo>
                  <a:lnTo>
                    <a:pt x="275" y="177"/>
                  </a:lnTo>
                  <a:lnTo>
                    <a:pt x="266" y="188"/>
                  </a:lnTo>
                  <a:lnTo>
                    <a:pt x="266" y="188"/>
                  </a:lnTo>
                  <a:lnTo>
                    <a:pt x="254" y="206"/>
                  </a:lnTo>
                  <a:lnTo>
                    <a:pt x="246" y="224"/>
                  </a:lnTo>
                  <a:lnTo>
                    <a:pt x="246" y="239"/>
                  </a:lnTo>
                  <a:lnTo>
                    <a:pt x="246" y="253"/>
                  </a:lnTo>
                  <a:lnTo>
                    <a:pt x="254" y="262"/>
                  </a:lnTo>
                  <a:lnTo>
                    <a:pt x="263" y="271"/>
                  </a:lnTo>
                  <a:lnTo>
                    <a:pt x="278" y="277"/>
                  </a:lnTo>
                  <a:lnTo>
                    <a:pt x="296" y="280"/>
                  </a:lnTo>
                  <a:lnTo>
                    <a:pt x="296" y="280"/>
                  </a:lnTo>
                  <a:lnTo>
                    <a:pt x="314" y="283"/>
                  </a:lnTo>
                  <a:lnTo>
                    <a:pt x="331" y="289"/>
                  </a:lnTo>
                  <a:lnTo>
                    <a:pt x="343" y="295"/>
                  </a:lnTo>
                  <a:lnTo>
                    <a:pt x="352" y="303"/>
                  </a:lnTo>
                  <a:lnTo>
                    <a:pt x="355" y="315"/>
                  </a:lnTo>
                  <a:lnTo>
                    <a:pt x="355" y="318"/>
                  </a:lnTo>
                  <a:lnTo>
                    <a:pt x="352" y="324"/>
                  </a:lnTo>
                  <a:lnTo>
                    <a:pt x="340" y="336"/>
                  </a:lnTo>
                  <a:lnTo>
                    <a:pt x="317" y="348"/>
                  </a:lnTo>
                  <a:lnTo>
                    <a:pt x="317" y="348"/>
                  </a:lnTo>
                  <a:lnTo>
                    <a:pt x="326" y="342"/>
                  </a:lnTo>
                  <a:lnTo>
                    <a:pt x="340" y="324"/>
                  </a:lnTo>
                  <a:lnTo>
                    <a:pt x="343" y="315"/>
                  </a:lnTo>
                  <a:lnTo>
                    <a:pt x="343" y="306"/>
                  </a:lnTo>
                  <a:lnTo>
                    <a:pt x="340" y="303"/>
                  </a:lnTo>
                  <a:lnTo>
                    <a:pt x="334" y="300"/>
                  </a:lnTo>
                  <a:lnTo>
                    <a:pt x="317" y="297"/>
                  </a:lnTo>
                  <a:lnTo>
                    <a:pt x="317" y="297"/>
                  </a:lnTo>
                  <a:lnTo>
                    <a:pt x="257" y="295"/>
                  </a:lnTo>
                  <a:lnTo>
                    <a:pt x="243" y="292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8" y="283"/>
                  </a:lnTo>
                  <a:lnTo>
                    <a:pt x="225" y="283"/>
                  </a:lnTo>
                  <a:lnTo>
                    <a:pt x="225" y="289"/>
                  </a:lnTo>
                  <a:lnTo>
                    <a:pt x="228" y="300"/>
                  </a:lnTo>
                  <a:lnTo>
                    <a:pt x="228" y="300"/>
                  </a:lnTo>
                  <a:lnTo>
                    <a:pt x="231" y="306"/>
                  </a:lnTo>
                  <a:lnTo>
                    <a:pt x="237" y="312"/>
                  </a:lnTo>
                  <a:lnTo>
                    <a:pt x="243" y="321"/>
                  </a:lnTo>
                  <a:lnTo>
                    <a:pt x="249" y="327"/>
                  </a:lnTo>
                  <a:lnTo>
                    <a:pt x="249" y="327"/>
                  </a:lnTo>
                  <a:lnTo>
                    <a:pt x="251" y="339"/>
                  </a:lnTo>
                  <a:lnTo>
                    <a:pt x="254" y="351"/>
                  </a:lnTo>
                  <a:lnTo>
                    <a:pt x="251" y="371"/>
                  </a:lnTo>
                  <a:lnTo>
                    <a:pt x="251" y="371"/>
                  </a:lnTo>
                  <a:lnTo>
                    <a:pt x="246" y="386"/>
                  </a:lnTo>
                  <a:lnTo>
                    <a:pt x="237" y="404"/>
                  </a:lnTo>
                  <a:lnTo>
                    <a:pt x="222" y="433"/>
                  </a:lnTo>
                  <a:lnTo>
                    <a:pt x="222" y="433"/>
                  </a:lnTo>
                  <a:lnTo>
                    <a:pt x="216" y="451"/>
                  </a:lnTo>
                  <a:lnTo>
                    <a:pt x="210" y="468"/>
                  </a:lnTo>
                  <a:lnTo>
                    <a:pt x="210" y="468"/>
                  </a:lnTo>
                  <a:lnTo>
                    <a:pt x="201" y="483"/>
                  </a:lnTo>
                  <a:lnTo>
                    <a:pt x="192" y="498"/>
                  </a:lnTo>
                  <a:lnTo>
                    <a:pt x="192" y="498"/>
                  </a:lnTo>
                  <a:lnTo>
                    <a:pt x="189" y="516"/>
                  </a:lnTo>
                  <a:lnTo>
                    <a:pt x="189" y="524"/>
                  </a:lnTo>
                  <a:lnTo>
                    <a:pt x="192" y="533"/>
                  </a:lnTo>
                  <a:lnTo>
                    <a:pt x="192" y="533"/>
                  </a:lnTo>
                  <a:lnTo>
                    <a:pt x="201" y="551"/>
                  </a:lnTo>
                  <a:lnTo>
                    <a:pt x="207" y="557"/>
                  </a:lnTo>
                  <a:lnTo>
                    <a:pt x="216" y="560"/>
                  </a:lnTo>
                  <a:lnTo>
                    <a:pt x="216" y="560"/>
                  </a:lnTo>
                  <a:lnTo>
                    <a:pt x="216" y="569"/>
                  </a:lnTo>
                  <a:lnTo>
                    <a:pt x="216" y="569"/>
                  </a:lnTo>
                  <a:lnTo>
                    <a:pt x="222" y="572"/>
                  </a:lnTo>
                  <a:lnTo>
                    <a:pt x="228" y="578"/>
                  </a:lnTo>
                  <a:lnTo>
                    <a:pt x="228" y="578"/>
                  </a:lnTo>
                  <a:lnTo>
                    <a:pt x="207" y="578"/>
                  </a:lnTo>
                  <a:lnTo>
                    <a:pt x="189" y="575"/>
                  </a:lnTo>
                  <a:lnTo>
                    <a:pt x="174" y="572"/>
                  </a:lnTo>
                  <a:lnTo>
                    <a:pt x="160" y="560"/>
                  </a:lnTo>
                  <a:lnTo>
                    <a:pt x="160" y="560"/>
                  </a:lnTo>
                  <a:lnTo>
                    <a:pt x="142" y="545"/>
                  </a:lnTo>
                  <a:lnTo>
                    <a:pt x="130" y="527"/>
                  </a:lnTo>
                  <a:lnTo>
                    <a:pt x="118" y="507"/>
                  </a:lnTo>
                  <a:lnTo>
                    <a:pt x="109" y="489"/>
                  </a:lnTo>
                  <a:lnTo>
                    <a:pt x="103" y="468"/>
                  </a:lnTo>
                  <a:lnTo>
                    <a:pt x="97" y="448"/>
                  </a:lnTo>
                  <a:lnTo>
                    <a:pt x="94" y="424"/>
                  </a:lnTo>
                  <a:lnTo>
                    <a:pt x="94" y="401"/>
                  </a:lnTo>
                  <a:lnTo>
                    <a:pt x="94" y="401"/>
                  </a:lnTo>
                  <a:lnTo>
                    <a:pt x="94" y="365"/>
                  </a:lnTo>
                  <a:lnTo>
                    <a:pt x="94" y="324"/>
                  </a:lnTo>
                  <a:lnTo>
                    <a:pt x="94" y="306"/>
                  </a:lnTo>
                  <a:lnTo>
                    <a:pt x="88" y="289"/>
                  </a:lnTo>
                  <a:lnTo>
                    <a:pt x="80" y="271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47" y="244"/>
                  </a:lnTo>
                  <a:lnTo>
                    <a:pt x="29" y="227"/>
                  </a:lnTo>
                  <a:lnTo>
                    <a:pt x="17" y="209"/>
                  </a:lnTo>
                  <a:lnTo>
                    <a:pt x="8" y="191"/>
                  </a:lnTo>
                  <a:lnTo>
                    <a:pt x="3" y="174"/>
                  </a:lnTo>
                  <a:lnTo>
                    <a:pt x="0" y="159"/>
                  </a:lnTo>
                  <a:lnTo>
                    <a:pt x="3" y="144"/>
                  </a:lnTo>
                  <a:lnTo>
                    <a:pt x="8" y="129"/>
                  </a:lnTo>
                  <a:lnTo>
                    <a:pt x="8" y="129"/>
                  </a:lnTo>
                  <a:lnTo>
                    <a:pt x="29" y="100"/>
                  </a:lnTo>
                  <a:lnTo>
                    <a:pt x="59" y="59"/>
                  </a:lnTo>
                  <a:lnTo>
                    <a:pt x="88" y="26"/>
                  </a:lnTo>
                  <a:lnTo>
                    <a:pt x="100" y="14"/>
                  </a:lnTo>
                  <a:lnTo>
                    <a:pt x="106" y="11"/>
                  </a:lnTo>
                  <a:lnTo>
                    <a:pt x="106" y="11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4451" y="2574"/>
              <a:ext cx="187" cy="451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56" y="15"/>
                </a:cxn>
                <a:cxn ang="0">
                  <a:pos x="56" y="29"/>
                </a:cxn>
                <a:cxn ang="0">
                  <a:pos x="53" y="41"/>
                </a:cxn>
                <a:cxn ang="0">
                  <a:pos x="50" y="50"/>
                </a:cxn>
                <a:cxn ang="0">
                  <a:pos x="35" y="71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15" y="103"/>
                </a:cxn>
                <a:cxn ang="0">
                  <a:pos x="9" y="115"/>
                </a:cxn>
                <a:cxn ang="0">
                  <a:pos x="6" y="139"/>
                </a:cxn>
                <a:cxn ang="0">
                  <a:pos x="3" y="192"/>
                </a:cxn>
                <a:cxn ang="0">
                  <a:pos x="3" y="192"/>
                </a:cxn>
                <a:cxn ang="0">
                  <a:pos x="0" y="209"/>
                </a:cxn>
                <a:cxn ang="0">
                  <a:pos x="3" y="224"/>
                </a:cxn>
                <a:cxn ang="0">
                  <a:pos x="9" y="251"/>
                </a:cxn>
                <a:cxn ang="0">
                  <a:pos x="18" y="277"/>
                </a:cxn>
                <a:cxn ang="0">
                  <a:pos x="30" y="307"/>
                </a:cxn>
                <a:cxn ang="0">
                  <a:pos x="30" y="307"/>
                </a:cxn>
                <a:cxn ang="0">
                  <a:pos x="32" y="321"/>
                </a:cxn>
                <a:cxn ang="0">
                  <a:pos x="32" y="339"/>
                </a:cxn>
                <a:cxn ang="0">
                  <a:pos x="32" y="377"/>
                </a:cxn>
                <a:cxn ang="0">
                  <a:pos x="24" y="448"/>
                </a:cxn>
                <a:cxn ang="0">
                  <a:pos x="24" y="448"/>
                </a:cxn>
                <a:cxn ang="0">
                  <a:pos x="59" y="451"/>
                </a:cxn>
                <a:cxn ang="0">
                  <a:pos x="95" y="448"/>
                </a:cxn>
                <a:cxn ang="0">
                  <a:pos x="166" y="439"/>
                </a:cxn>
                <a:cxn ang="0">
                  <a:pos x="166" y="439"/>
                </a:cxn>
                <a:cxn ang="0">
                  <a:pos x="148" y="413"/>
                </a:cxn>
                <a:cxn ang="0">
                  <a:pos x="139" y="380"/>
                </a:cxn>
                <a:cxn ang="0">
                  <a:pos x="136" y="348"/>
                </a:cxn>
                <a:cxn ang="0">
                  <a:pos x="136" y="315"/>
                </a:cxn>
                <a:cxn ang="0">
                  <a:pos x="136" y="315"/>
                </a:cxn>
                <a:cxn ang="0">
                  <a:pos x="139" y="301"/>
                </a:cxn>
                <a:cxn ang="0">
                  <a:pos x="142" y="292"/>
                </a:cxn>
                <a:cxn ang="0">
                  <a:pos x="148" y="286"/>
                </a:cxn>
                <a:cxn ang="0">
                  <a:pos x="154" y="280"/>
                </a:cxn>
                <a:cxn ang="0">
                  <a:pos x="166" y="271"/>
                </a:cxn>
                <a:cxn ang="0">
                  <a:pos x="175" y="262"/>
                </a:cxn>
                <a:cxn ang="0">
                  <a:pos x="181" y="254"/>
                </a:cxn>
                <a:cxn ang="0">
                  <a:pos x="181" y="254"/>
                </a:cxn>
                <a:cxn ang="0">
                  <a:pos x="187" y="236"/>
                </a:cxn>
                <a:cxn ang="0">
                  <a:pos x="187" y="221"/>
                </a:cxn>
                <a:cxn ang="0">
                  <a:pos x="181" y="206"/>
                </a:cxn>
                <a:cxn ang="0">
                  <a:pos x="172" y="189"/>
                </a:cxn>
                <a:cxn ang="0">
                  <a:pos x="151" y="159"/>
                </a:cxn>
                <a:cxn ang="0">
                  <a:pos x="133" y="133"/>
                </a:cxn>
                <a:cxn ang="0">
                  <a:pos x="133" y="133"/>
                </a:cxn>
                <a:cxn ang="0">
                  <a:pos x="124" y="106"/>
                </a:cxn>
                <a:cxn ang="0">
                  <a:pos x="118" y="80"/>
                </a:cxn>
                <a:cxn ang="0">
                  <a:pos x="121" y="53"/>
                </a:cxn>
                <a:cxn ang="0">
                  <a:pos x="127" y="24"/>
                </a:cxn>
                <a:cxn ang="0">
                  <a:pos x="127" y="24"/>
                </a:cxn>
                <a:cxn ang="0">
                  <a:pos x="89" y="9"/>
                </a:cxn>
                <a:cxn ang="0">
                  <a:pos x="68" y="3"/>
                </a:cxn>
                <a:cxn ang="0">
                  <a:pos x="53" y="3"/>
                </a:cxn>
                <a:cxn ang="0">
                  <a:pos x="50" y="0"/>
                </a:cxn>
              </a:cxnLst>
              <a:rect l="0" t="0" r="r" b="b"/>
              <a:pathLst>
                <a:path w="187" h="451">
                  <a:moveTo>
                    <a:pt x="50" y="0"/>
                  </a:moveTo>
                  <a:lnTo>
                    <a:pt x="50" y="0"/>
                  </a:lnTo>
                  <a:lnTo>
                    <a:pt x="56" y="15"/>
                  </a:lnTo>
                  <a:lnTo>
                    <a:pt x="56" y="29"/>
                  </a:lnTo>
                  <a:lnTo>
                    <a:pt x="53" y="41"/>
                  </a:lnTo>
                  <a:lnTo>
                    <a:pt x="50" y="50"/>
                  </a:lnTo>
                  <a:lnTo>
                    <a:pt x="35" y="7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15" y="103"/>
                  </a:lnTo>
                  <a:lnTo>
                    <a:pt x="9" y="115"/>
                  </a:lnTo>
                  <a:lnTo>
                    <a:pt x="6" y="139"/>
                  </a:lnTo>
                  <a:lnTo>
                    <a:pt x="3" y="192"/>
                  </a:lnTo>
                  <a:lnTo>
                    <a:pt x="3" y="192"/>
                  </a:lnTo>
                  <a:lnTo>
                    <a:pt x="0" y="209"/>
                  </a:lnTo>
                  <a:lnTo>
                    <a:pt x="3" y="224"/>
                  </a:lnTo>
                  <a:lnTo>
                    <a:pt x="9" y="251"/>
                  </a:lnTo>
                  <a:lnTo>
                    <a:pt x="18" y="277"/>
                  </a:lnTo>
                  <a:lnTo>
                    <a:pt x="30" y="307"/>
                  </a:lnTo>
                  <a:lnTo>
                    <a:pt x="30" y="307"/>
                  </a:lnTo>
                  <a:lnTo>
                    <a:pt x="32" y="321"/>
                  </a:lnTo>
                  <a:lnTo>
                    <a:pt x="32" y="339"/>
                  </a:lnTo>
                  <a:lnTo>
                    <a:pt x="32" y="377"/>
                  </a:lnTo>
                  <a:lnTo>
                    <a:pt x="24" y="448"/>
                  </a:lnTo>
                  <a:lnTo>
                    <a:pt x="24" y="448"/>
                  </a:lnTo>
                  <a:lnTo>
                    <a:pt x="59" y="451"/>
                  </a:lnTo>
                  <a:lnTo>
                    <a:pt x="95" y="448"/>
                  </a:lnTo>
                  <a:lnTo>
                    <a:pt x="166" y="439"/>
                  </a:lnTo>
                  <a:lnTo>
                    <a:pt x="166" y="439"/>
                  </a:lnTo>
                  <a:lnTo>
                    <a:pt x="148" y="413"/>
                  </a:lnTo>
                  <a:lnTo>
                    <a:pt x="139" y="380"/>
                  </a:lnTo>
                  <a:lnTo>
                    <a:pt x="136" y="348"/>
                  </a:lnTo>
                  <a:lnTo>
                    <a:pt x="136" y="315"/>
                  </a:lnTo>
                  <a:lnTo>
                    <a:pt x="136" y="315"/>
                  </a:lnTo>
                  <a:lnTo>
                    <a:pt x="139" y="301"/>
                  </a:lnTo>
                  <a:lnTo>
                    <a:pt x="142" y="292"/>
                  </a:lnTo>
                  <a:lnTo>
                    <a:pt x="148" y="286"/>
                  </a:lnTo>
                  <a:lnTo>
                    <a:pt x="154" y="280"/>
                  </a:lnTo>
                  <a:lnTo>
                    <a:pt x="166" y="271"/>
                  </a:lnTo>
                  <a:lnTo>
                    <a:pt x="175" y="262"/>
                  </a:lnTo>
                  <a:lnTo>
                    <a:pt x="181" y="254"/>
                  </a:lnTo>
                  <a:lnTo>
                    <a:pt x="181" y="254"/>
                  </a:lnTo>
                  <a:lnTo>
                    <a:pt x="187" y="236"/>
                  </a:lnTo>
                  <a:lnTo>
                    <a:pt x="187" y="221"/>
                  </a:lnTo>
                  <a:lnTo>
                    <a:pt x="181" y="206"/>
                  </a:lnTo>
                  <a:lnTo>
                    <a:pt x="172" y="189"/>
                  </a:lnTo>
                  <a:lnTo>
                    <a:pt x="151" y="159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24" y="106"/>
                  </a:lnTo>
                  <a:lnTo>
                    <a:pt x="118" y="80"/>
                  </a:lnTo>
                  <a:lnTo>
                    <a:pt x="121" y="53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89" y="9"/>
                  </a:lnTo>
                  <a:lnTo>
                    <a:pt x="68" y="3"/>
                  </a:lnTo>
                  <a:lnTo>
                    <a:pt x="53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>
              <a:off x="4507" y="2721"/>
              <a:ext cx="101" cy="30"/>
            </a:xfrm>
            <a:custGeom>
              <a:avLst/>
              <a:gdLst/>
              <a:ahLst/>
              <a:cxnLst>
                <a:cxn ang="0">
                  <a:pos x="18" y="12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4" y="9"/>
                </a:cxn>
                <a:cxn ang="0">
                  <a:pos x="33" y="9"/>
                </a:cxn>
                <a:cxn ang="0">
                  <a:pos x="33" y="9"/>
                </a:cxn>
                <a:cxn ang="0">
                  <a:pos x="39" y="12"/>
                </a:cxn>
                <a:cxn ang="0">
                  <a:pos x="42" y="18"/>
                </a:cxn>
                <a:cxn ang="0">
                  <a:pos x="42" y="18"/>
                </a:cxn>
                <a:cxn ang="0">
                  <a:pos x="45" y="15"/>
                </a:cxn>
                <a:cxn ang="0">
                  <a:pos x="45" y="15"/>
                </a:cxn>
                <a:cxn ang="0">
                  <a:pos x="54" y="12"/>
                </a:cxn>
                <a:cxn ang="0">
                  <a:pos x="54" y="12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8" y="18"/>
                </a:cxn>
                <a:cxn ang="0">
                  <a:pos x="68" y="18"/>
                </a:cxn>
                <a:cxn ang="0">
                  <a:pos x="71" y="9"/>
                </a:cxn>
                <a:cxn ang="0">
                  <a:pos x="74" y="6"/>
                </a:cxn>
                <a:cxn ang="0">
                  <a:pos x="74" y="6"/>
                </a:cxn>
                <a:cxn ang="0">
                  <a:pos x="83" y="6"/>
                </a:cxn>
                <a:cxn ang="0">
                  <a:pos x="86" y="6"/>
                </a:cxn>
                <a:cxn ang="0">
                  <a:pos x="89" y="9"/>
                </a:cxn>
                <a:cxn ang="0">
                  <a:pos x="89" y="9"/>
                </a:cxn>
                <a:cxn ang="0">
                  <a:pos x="92" y="3"/>
                </a:cxn>
                <a:cxn ang="0">
                  <a:pos x="98" y="0"/>
                </a:cxn>
                <a:cxn ang="0">
                  <a:pos x="98" y="0"/>
                </a:cxn>
                <a:cxn ang="0">
                  <a:pos x="95" y="6"/>
                </a:cxn>
                <a:cxn ang="0">
                  <a:pos x="95" y="12"/>
                </a:cxn>
                <a:cxn ang="0">
                  <a:pos x="101" y="18"/>
                </a:cxn>
                <a:cxn ang="0">
                  <a:pos x="101" y="18"/>
                </a:cxn>
                <a:cxn ang="0">
                  <a:pos x="95" y="21"/>
                </a:cxn>
                <a:cxn ang="0">
                  <a:pos x="95" y="21"/>
                </a:cxn>
                <a:cxn ang="0">
                  <a:pos x="86" y="24"/>
                </a:cxn>
                <a:cxn ang="0">
                  <a:pos x="86" y="24"/>
                </a:cxn>
                <a:cxn ang="0">
                  <a:pos x="68" y="27"/>
                </a:cxn>
                <a:cxn ang="0">
                  <a:pos x="51" y="30"/>
                </a:cxn>
                <a:cxn ang="0">
                  <a:pos x="51" y="30"/>
                </a:cxn>
                <a:cxn ang="0">
                  <a:pos x="33" y="30"/>
                </a:cxn>
                <a:cxn ang="0">
                  <a:pos x="12" y="27"/>
                </a:cxn>
                <a:cxn ang="0">
                  <a:pos x="12" y="27"/>
                </a:cxn>
                <a:cxn ang="0">
                  <a:pos x="6" y="27"/>
                </a:cxn>
                <a:cxn ang="0">
                  <a:pos x="0" y="24"/>
                </a:cxn>
                <a:cxn ang="0">
                  <a:pos x="18" y="12"/>
                </a:cxn>
              </a:cxnLst>
              <a:rect l="0" t="0" r="r" b="b"/>
              <a:pathLst>
                <a:path w="101" h="30">
                  <a:moveTo>
                    <a:pt x="18" y="12"/>
                  </a:moveTo>
                  <a:lnTo>
                    <a:pt x="18" y="12"/>
                  </a:lnTo>
                  <a:lnTo>
                    <a:pt x="18" y="12"/>
                  </a:lnTo>
                  <a:lnTo>
                    <a:pt x="24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9" y="12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71" y="9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83" y="6"/>
                  </a:lnTo>
                  <a:lnTo>
                    <a:pt x="86" y="6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92" y="3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5" y="6"/>
                  </a:lnTo>
                  <a:lnTo>
                    <a:pt x="95" y="12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68" y="27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33" y="30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6" y="27"/>
                  </a:lnTo>
                  <a:lnTo>
                    <a:pt x="0" y="24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>
              <a:off x="4522" y="2589"/>
              <a:ext cx="53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1"/>
                </a:cxn>
                <a:cxn ang="0">
                  <a:pos x="15" y="23"/>
                </a:cxn>
                <a:cxn ang="0">
                  <a:pos x="27" y="35"/>
                </a:cxn>
                <a:cxn ang="0">
                  <a:pos x="27" y="35"/>
                </a:cxn>
                <a:cxn ang="0">
                  <a:pos x="36" y="41"/>
                </a:cxn>
                <a:cxn ang="0">
                  <a:pos x="44" y="41"/>
                </a:cxn>
                <a:cxn ang="0">
                  <a:pos x="50" y="38"/>
                </a:cxn>
                <a:cxn ang="0">
                  <a:pos x="53" y="29"/>
                </a:cxn>
                <a:cxn ang="0">
                  <a:pos x="53" y="29"/>
                </a:cxn>
                <a:cxn ang="0">
                  <a:pos x="30" y="1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" h="41">
                  <a:moveTo>
                    <a:pt x="0" y="0"/>
                  </a:moveTo>
                  <a:lnTo>
                    <a:pt x="0" y="0"/>
                  </a:lnTo>
                  <a:lnTo>
                    <a:pt x="6" y="11"/>
                  </a:lnTo>
                  <a:lnTo>
                    <a:pt x="15" y="23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36" y="41"/>
                  </a:lnTo>
                  <a:lnTo>
                    <a:pt x="44" y="41"/>
                  </a:lnTo>
                  <a:lnTo>
                    <a:pt x="50" y="38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30" y="1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>
              <a:off x="4478" y="2438"/>
              <a:ext cx="151" cy="186"/>
            </a:xfrm>
            <a:custGeom>
              <a:avLst/>
              <a:gdLst/>
              <a:ahLst/>
              <a:cxnLst>
                <a:cxn ang="0">
                  <a:pos x="127" y="12"/>
                </a:cxn>
                <a:cxn ang="0">
                  <a:pos x="127" y="12"/>
                </a:cxn>
                <a:cxn ang="0">
                  <a:pos x="136" y="33"/>
                </a:cxn>
                <a:cxn ang="0">
                  <a:pos x="142" y="53"/>
                </a:cxn>
                <a:cxn ang="0">
                  <a:pos x="142" y="53"/>
                </a:cxn>
                <a:cxn ang="0">
                  <a:pos x="148" y="74"/>
                </a:cxn>
                <a:cxn ang="0">
                  <a:pos x="148" y="74"/>
                </a:cxn>
                <a:cxn ang="0">
                  <a:pos x="151" y="95"/>
                </a:cxn>
                <a:cxn ang="0">
                  <a:pos x="151" y="112"/>
                </a:cxn>
                <a:cxn ang="0">
                  <a:pos x="148" y="130"/>
                </a:cxn>
                <a:cxn ang="0">
                  <a:pos x="142" y="151"/>
                </a:cxn>
                <a:cxn ang="0">
                  <a:pos x="142" y="151"/>
                </a:cxn>
                <a:cxn ang="0">
                  <a:pos x="136" y="171"/>
                </a:cxn>
                <a:cxn ang="0">
                  <a:pos x="130" y="180"/>
                </a:cxn>
                <a:cxn ang="0">
                  <a:pos x="118" y="186"/>
                </a:cxn>
                <a:cxn ang="0">
                  <a:pos x="118" y="186"/>
                </a:cxn>
                <a:cxn ang="0">
                  <a:pos x="103" y="186"/>
                </a:cxn>
                <a:cxn ang="0">
                  <a:pos x="88" y="183"/>
                </a:cxn>
                <a:cxn ang="0">
                  <a:pos x="65" y="174"/>
                </a:cxn>
                <a:cxn ang="0">
                  <a:pos x="65" y="174"/>
                </a:cxn>
                <a:cxn ang="0">
                  <a:pos x="56" y="168"/>
                </a:cxn>
                <a:cxn ang="0">
                  <a:pos x="41" y="157"/>
                </a:cxn>
                <a:cxn ang="0">
                  <a:pos x="29" y="145"/>
                </a:cxn>
                <a:cxn ang="0">
                  <a:pos x="17" y="127"/>
                </a:cxn>
                <a:cxn ang="0">
                  <a:pos x="8" y="109"/>
                </a:cxn>
                <a:cxn ang="0">
                  <a:pos x="3" y="89"/>
                </a:cxn>
                <a:cxn ang="0">
                  <a:pos x="0" y="71"/>
                </a:cxn>
                <a:cxn ang="0">
                  <a:pos x="5" y="53"/>
                </a:cxn>
                <a:cxn ang="0">
                  <a:pos x="5" y="53"/>
                </a:cxn>
                <a:cxn ang="0">
                  <a:pos x="11" y="36"/>
                </a:cxn>
                <a:cxn ang="0">
                  <a:pos x="23" y="21"/>
                </a:cxn>
                <a:cxn ang="0">
                  <a:pos x="38" y="12"/>
                </a:cxn>
                <a:cxn ang="0">
                  <a:pos x="56" y="3"/>
                </a:cxn>
                <a:cxn ang="0">
                  <a:pos x="71" y="0"/>
                </a:cxn>
                <a:cxn ang="0">
                  <a:pos x="88" y="0"/>
                </a:cxn>
                <a:cxn ang="0">
                  <a:pos x="106" y="6"/>
                </a:cxn>
                <a:cxn ang="0">
                  <a:pos x="124" y="15"/>
                </a:cxn>
                <a:cxn ang="0">
                  <a:pos x="124" y="15"/>
                </a:cxn>
                <a:cxn ang="0">
                  <a:pos x="127" y="18"/>
                </a:cxn>
                <a:cxn ang="0">
                  <a:pos x="127" y="12"/>
                </a:cxn>
              </a:cxnLst>
              <a:rect l="0" t="0" r="r" b="b"/>
              <a:pathLst>
                <a:path w="151" h="186">
                  <a:moveTo>
                    <a:pt x="127" y="12"/>
                  </a:moveTo>
                  <a:lnTo>
                    <a:pt x="127" y="12"/>
                  </a:lnTo>
                  <a:lnTo>
                    <a:pt x="136" y="3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51" y="95"/>
                  </a:lnTo>
                  <a:lnTo>
                    <a:pt x="151" y="112"/>
                  </a:lnTo>
                  <a:lnTo>
                    <a:pt x="148" y="130"/>
                  </a:lnTo>
                  <a:lnTo>
                    <a:pt x="142" y="151"/>
                  </a:lnTo>
                  <a:lnTo>
                    <a:pt x="142" y="151"/>
                  </a:lnTo>
                  <a:lnTo>
                    <a:pt x="136" y="171"/>
                  </a:lnTo>
                  <a:lnTo>
                    <a:pt x="130" y="180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03" y="186"/>
                  </a:lnTo>
                  <a:lnTo>
                    <a:pt x="88" y="183"/>
                  </a:lnTo>
                  <a:lnTo>
                    <a:pt x="65" y="174"/>
                  </a:lnTo>
                  <a:lnTo>
                    <a:pt x="65" y="174"/>
                  </a:lnTo>
                  <a:lnTo>
                    <a:pt x="56" y="168"/>
                  </a:lnTo>
                  <a:lnTo>
                    <a:pt x="41" y="157"/>
                  </a:lnTo>
                  <a:lnTo>
                    <a:pt x="29" y="145"/>
                  </a:lnTo>
                  <a:lnTo>
                    <a:pt x="17" y="127"/>
                  </a:lnTo>
                  <a:lnTo>
                    <a:pt x="8" y="109"/>
                  </a:lnTo>
                  <a:lnTo>
                    <a:pt x="3" y="89"/>
                  </a:lnTo>
                  <a:lnTo>
                    <a:pt x="0" y="71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11" y="36"/>
                  </a:lnTo>
                  <a:lnTo>
                    <a:pt x="23" y="21"/>
                  </a:lnTo>
                  <a:lnTo>
                    <a:pt x="38" y="12"/>
                  </a:lnTo>
                  <a:lnTo>
                    <a:pt x="56" y="3"/>
                  </a:lnTo>
                  <a:lnTo>
                    <a:pt x="71" y="0"/>
                  </a:lnTo>
                  <a:lnTo>
                    <a:pt x="88" y="0"/>
                  </a:lnTo>
                  <a:lnTo>
                    <a:pt x="106" y="6"/>
                  </a:lnTo>
                  <a:lnTo>
                    <a:pt x="124" y="15"/>
                  </a:lnTo>
                  <a:lnTo>
                    <a:pt x="124" y="15"/>
                  </a:lnTo>
                  <a:lnTo>
                    <a:pt x="127" y="18"/>
                  </a:lnTo>
                  <a:lnTo>
                    <a:pt x="127" y="12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7"/>
            <p:cNvSpPr>
              <a:spLocks/>
            </p:cNvSpPr>
            <p:nvPr/>
          </p:nvSpPr>
          <p:spPr bwMode="auto">
            <a:xfrm>
              <a:off x="4507" y="2506"/>
              <a:ext cx="68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0" y="27"/>
                </a:cxn>
                <a:cxn ang="0">
                  <a:pos x="15" y="15"/>
                </a:cxn>
                <a:cxn ang="0">
                  <a:pos x="24" y="9"/>
                </a:cxn>
                <a:cxn ang="0">
                  <a:pos x="33" y="6"/>
                </a:cxn>
                <a:cxn ang="0">
                  <a:pos x="33" y="6"/>
                </a:cxn>
                <a:cxn ang="0">
                  <a:pos x="48" y="6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68" y="3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51" y="0"/>
                </a:cxn>
                <a:cxn ang="0">
                  <a:pos x="33" y="3"/>
                </a:cxn>
                <a:cxn ang="0">
                  <a:pos x="33" y="3"/>
                </a:cxn>
                <a:cxn ang="0">
                  <a:pos x="24" y="6"/>
                </a:cxn>
                <a:cxn ang="0">
                  <a:pos x="15" y="1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68" h="27">
                  <a:moveTo>
                    <a:pt x="0" y="27"/>
                  </a:moveTo>
                  <a:lnTo>
                    <a:pt x="0" y="27"/>
                  </a:lnTo>
                  <a:lnTo>
                    <a:pt x="15" y="15"/>
                  </a:lnTo>
                  <a:lnTo>
                    <a:pt x="24" y="9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48" y="6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51" y="0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5" y="1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8"/>
            <p:cNvSpPr>
              <a:spLocks/>
            </p:cNvSpPr>
            <p:nvPr/>
          </p:nvSpPr>
          <p:spPr bwMode="auto">
            <a:xfrm>
              <a:off x="4472" y="2539"/>
              <a:ext cx="44" cy="47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29" y="14"/>
                </a:cxn>
                <a:cxn ang="0">
                  <a:pos x="20" y="5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6" y="29"/>
                </a:cxn>
                <a:cxn ang="0">
                  <a:pos x="17" y="41"/>
                </a:cxn>
                <a:cxn ang="0">
                  <a:pos x="26" y="44"/>
                </a:cxn>
                <a:cxn ang="0">
                  <a:pos x="35" y="47"/>
                </a:cxn>
                <a:cxn ang="0">
                  <a:pos x="35" y="47"/>
                </a:cxn>
                <a:cxn ang="0">
                  <a:pos x="41" y="44"/>
                </a:cxn>
                <a:cxn ang="0">
                  <a:pos x="44" y="41"/>
                </a:cxn>
                <a:cxn ang="0">
                  <a:pos x="41" y="35"/>
                </a:cxn>
                <a:cxn ang="0">
                  <a:pos x="41" y="29"/>
                </a:cxn>
                <a:cxn ang="0">
                  <a:pos x="29" y="14"/>
                </a:cxn>
                <a:cxn ang="0">
                  <a:pos x="29" y="14"/>
                </a:cxn>
              </a:cxnLst>
              <a:rect l="0" t="0" r="r" b="b"/>
              <a:pathLst>
                <a:path w="44" h="47">
                  <a:moveTo>
                    <a:pt x="29" y="14"/>
                  </a:moveTo>
                  <a:lnTo>
                    <a:pt x="29" y="14"/>
                  </a:lnTo>
                  <a:lnTo>
                    <a:pt x="20" y="5"/>
                  </a:lnTo>
                  <a:lnTo>
                    <a:pt x="11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5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6" y="29"/>
                  </a:lnTo>
                  <a:lnTo>
                    <a:pt x="17" y="41"/>
                  </a:lnTo>
                  <a:lnTo>
                    <a:pt x="26" y="4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41" y="44"/>
                  </a:lnTo>
                  <a:lnTo>
                    <a:pt x="44" y="41"/>
                  </a:lnTo>
                  <a:lnTo>
                    <a:pt x="41" y="35"/>
                  </a:lnTo>
                  <a:lnTo>
                    <a:pt x="41" y="29"/>
                  </a:lnTo>
                  <a:lnTo>
                    <a:pt x="29" y="14"/>
                  </a:lnTo>
                  <a:lnTo>
                    <a:pt x="29" y="14"/>
                  </a:lnTo>
                  <a:close/>
                </a:path>
              </a:pathLst>
            </a:custGeom>
            <a:solidFill>
              <a:srgbClr val="FC865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9"/>
            <p:cNvSpPr>
              <a:spLocks/>
            </p:cNvSpPr>
            <p:nvPr/>
          </p:nvSpPr>
          <p:spPr bwMode="auto">
            <a:xfrm>
              <a:off x="4531" y="2533"/>
              <a:ext cx="41" cy="1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9" y="6"/>
                </a:cxn>
                <a:cxn ang="0">
                  <a:pos x="21" y="3"/>
                </a:cxn>
                <a:cxn ang="0">
                  <a:pos x="41" y="0"/>
                </a:cxn>
                <a:cxn ang="0">
                  <a:pos x="41" y="0"/>
                </a:cxn>
                <a:cxn ang="0">
                  <a:pos x="38" y="3"/>
                </a:cxn>
                <a:cxn ang="0">
                  <a:pos x="30" y="9"/>
                </a:cxn>
                <a:cxn ang="0">
                  <a:pos x="24" y="11"/>
                </a:cxn>
                <a:cxn ang="0">
                  <a:pos x="18" y="11"/>
                </a:cxn>
                <a:cxn ang="0">
                  <a:pos x="9" y="9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41" h="11">
                  <a:moveTo>
                    <a:pt x="0" y="3"/>
                  </a:moveTo>
                  <a:lnTo>
                    <a:pt x="0" y="3"/>
                  </a:lnTo>
                  <a:lnTo>
                    <a:pt x="9" y="6"/>
                  </a:lnTo>
                  <a:lnTo>
                    <a:pt x="21" y="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0" y="9"/>
                  </a:lnTo>
                  <a:lnTo>
                    <a:pt x="24" y="11"/>
                  </a:lnTo>
                  <a:lnTo>
                    <a:pt x="18" y="11"/>
                  </a:lnTo>
                  <a:lnTo>
                    <a:pt x="9" y="9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4602" y="2512"/>
              <a:ext cx="21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9" y="9"/>
                </a:cxn>
                <a:cxn ang="0">
                  <a:pos x="15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3"/>
                </a:cxn>
                <a:cxn ang="0">
                  <a:pos x="18" y="12"/>
                </a:cxn>
                <a:cxn ang="0">
                  <a:pos x="15" y="15"/>
                </a:cxn>
                <a:cxn ang="0">
                  <a:pos x="12" y="18"/>
                </a:cxn>
                <a:cxn ang="0">
                  <a:pos x="6" y="15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21" h="18">
                  <a:moveTo>
                    <a:pt x="0" y="12"/>
                  </a:moveTo>
                  <a:lnTo>
                    <a:pt x="0" y="12"/>
                  </a:lnTo>
                  <a:lnTo>
                    <a:pt x="9" y="9"/>
                  </a:lnTo>
                  <a:lnTo>
                    <a:pt x="15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8" y="12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6" y="15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7F5D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"/>
            <p:cNvSpPr>
              <a:spLocks/>
            </p:cNvSpPr>
            <p:nvPr/>
          </p:nvSpPr>
          <p:spPr bwMode="auto">
            <a:xfrm>
              <a:off x="4572" y="2577"/>
              <a:ext cx="45" cy="21"/>
            </a:xfrm>
            <a:custGeom>
              <a:avLst/>
              <a:gdLst/>
              <a:ahLst/>
              <a:cxnLst>
                <a:cxn ang="0">
                  <a:pos x="33" y="3"/>
                </a:cxn>
                <a:cxn ang="0">
                  <a:pos x="33" y="3"/>
                </a:cxn>
                <a:cxn ang="0">
                  <a:pos x="30" y="3"/>
                </a:cxn>
                <a:cxn ang="0">
                  <a:pos x="24" y="3"/>
                </a:cxn>
                <a:cxn ang="0">
                  <a:pos x="24" y="3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9" y="18"/>
                </a:cxn>
                <a:cxn ang="0">
                  <a:pos x="21" y="21"/>
                </a:cxn>
                <a:cxn ang="0">
                  <a:pos x="21" y="21"/>
                </a:cxn>
                <a:cxn ang="0">
                  <a:pos x="30" y="21"/>
                </a:cxn>
                <a:cxn ang="0">
                  <a:pos x="36" y="21"/>
                </a:cxn>
                <a:cxn ang="0">
                  <a:pos x="39" y="15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5" y="0"/>
                </a:cxn>
                <a:cxn ang="0">
                  <a:pos x="39" y="0"/>
                </a:cxn>
                <a:cxn ang="0">
                  <a:pos x="33" y="3"/>
                </a:cxn>
              </a:cxnLst>
              <a:rect l="0" t="0" r="r" b="b"/>
              <a:pathLst>
                <a:path w="45" h="21">
                  <a:moveTo>
                    <a:pt x="33" y="3"/>
                  </a:moveTo>
                  <a:lnTo>
                    <a:pt x="33" y="3"/>
                  </a:lnTo>
                  <a:lnTo>
                    <a:pt x="30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9" y="18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30" y="21"/>
                  </a:lnTo>
                  <a:lnTo>
                    <a:pt x="36" y="21"/>
                  </a:lnTo>
                  <a:lnTo>
                    <a:pt x="39" y="15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FB8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2"/>
            <p:cNvSpPr>
              <a:spLocks/>
            </p:cNvSpPr>
            <p:nvPr/>
          </p:nvSpPr>
          <p:spPr bwMode="auto">
            <a:xfrm>
              <a:off x="4543" y="2539"/>
              <a:ext cx="12" cy="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9" y="5"/>
                </a:cxn>
                <a:cxn ang="0">
                  <a:pos x="6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">
                  <a:moveTo>
                    <a:pt x="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4605" y="2518"/>
              <a:ext cx="15" cy="12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6" y="3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5" y="6"/>
                </a:cxn>
                <a:cxn ang="0">
                  <a:pos x="15" y="6"/>
                </a:cxn>
                <a:cxn ang="0">
                  <a:pos x="12" y="9"/>
                </a:cxn>
                <a:cxn ang="0">
                  <a:pos x="9" y="12"/>
                </a:cxn>
                <a:cxn ang="0">
                  <a:pos x="3" y="9"/>
                </a:cxn>
                <a:cxn ang="0">
                  <a:pos x="3" y="9"/>
                </a:cxn>
              </a:cxnLst>
              <a:rect l="0" t="0" r="r" b="b"/>
              <a:pathLst>
                <a:path w="15" h="12">
                  <a:moveTo>
                    <a:pt x="3" y="9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6" y="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9"/>
                  </a:lnTo>
                  <a:lnTo>
                    <a:pt x="9" y="12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1994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4"/>
            <p:cNvSpPr>
              <a:spLocks/>
            </p:cNvSpPr>
            <p:nvPr/>
          </p:nvSpPr>
          <p:spPr bwMode="auto">
            <a:xfrm>
              <a:off x="4525" y="2533"/>
              <a:ext cx="47" cy="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6"/>
                </a:cxn>
                <a:cxn ang="0">
                  <a:pos x="24" y="6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0" y="3"/>
                </a:cxn>
                <a:cxn ang="0">
                  <a:pos x="30" y="3"/>
                </a:cxn>
                <a:cxn ang="0">
                  <a:pos x="15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7" h="6">
                  <a:moveTo>
                    <a:pt x="0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15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4599" y="2509"/>
              <a:ext cx="27" cy="18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3" y="15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15" y="12"/>
                </a:cxn>
                <a:cxn ang="0">
                  <a:pos x="15" y="12"/>
                </a:cxn>
                <a:cxn ang="0">
                  <a:pos x="21" y="6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9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3" y="15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27" h="18">
                  <a:moveTo>
                    <a:pt x="0" y="18"/>
                  </a:moveTo>
                  <a:lnTo>
                    <a:pt x="0" y="18"/>
                  </a:lnTo>
                  <a:lnTo>
                    <a:pt x="3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21" y="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9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3" y="15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1A100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4602" y="2494"/>
              <a:ext cx="21" cy="1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3" y="3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9" y="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21" h="12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3" y="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E5B3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4596" y="2512"/>
              <a:ext cx="15" cy="5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12"/>
                </a:cxn>
                <a:cxn ang="0">
                  <a:pos x="3" y="30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2" y="50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12" y="56"/>
                </a:cxn>
                <a:cxn ang="0">
                  <a:pos x="12" y="53"/>
                </a:cxn>
                <a:cxn ang="0">
                  <a:pos x="15" y="47"/>
                </a:cxn>
                <a:cxn ang="0">
                  <a:pos x="15" y="47"/>
                </a:cxn>
                <a:cxn ang="0">
                  <a:pos x="6" y="30"/>
                </a:cxn>
                <a:cxn ang="0">
                  <a:pos x="3" y="15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15" h="56">
                  <a:moveTo>
                    <a:pt x="3" y="0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3" y="30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50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12" y="56"/>
                  </a:lnTo>
                  <a:lnTo>
                    <a:pt x="12" y="53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6" y="30"/>
                  </a:lnTo>
                  <a:lnTo>
                    <a:pt x="3" y="1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4572" y="2577"/>
              <a:ext cx="45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27" y="3"/>
                </a:cxn>
                <a:cxn ang="0">
                  <a:pos x="33" y="3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45" y="3"/>
                </a:cxn>
                <a:cxn ang="0">
                  <a:pos x="39" y="6"/>
                </a:cxn>
                <a:cxn ang="0">
                  <a:pos x="39" y="6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0" y="9"/>
                </a:cxn>
                <a:cxn ang="0">
                  <a:pos x="30" y="9"/>
                </a:cxn>
                <a:cxn ang="0">
                  <a:pos x="21" y="12"/>
                </a:cxn>
                <a:cxn ang="0">
                  <a:pos x="21" y="12"/>
                </a:cxn>
                <a:cxn ang="0">
                  <a:pos x="9" y="15"/>
                </a:cxn>
                <a:cxn ang="0">
                  <a:pos x="3" y="15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45" h="15">
                  <a:moveTo>
                    <a:pt x="0" y="15"/>
                  </a:moveTo>
                  <a:lnTo>
                    <a:pt x="0" y="15"/>
                  </a:lnTo>
                  <a:lnTo>
                    <a:pt x="3" y="15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27" y="3"/>
                  </a:lnTo>
                  <a:lnTo>
                    <a:pt x="33" y="3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9" y="15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A5F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4223" y="2421"/>
              <a:ext cx="329" cy="539"/>
            </a:xfrm>
            <a:custGeom>
              <a:avLst/>
              <a:gdLst/>
              <a:ahLst/>
              <a:cxnLst>
                <a:cxn ang="0">
                  <a:pos x="293" y="76"/>
                </a:cxn>
                <a:cxn ang="0">
                  <a:pos x="299" y="191"/>
                </a:cxn>
                <a:cxn ang="0">
                  <a:pos x="299" y="212"/>
                </a:cxn>
                <a:cxn ang="0">
                  <a:pos x="269" y="244"/>
                </a:cxn>
                <a:cxn ang="0">
                  <a:pos x="216" y="283"/>
                </a:cxn>
                <a:cxn ang="0">
                  <a:pos x="198" y="324"/>
                </a:cxn>
                <a:cxn ang="0">
                  <a:pos x="201" y="362"/>
                </a:cxn>
                <a:cxn ang="0">
                  <a:pos x="148" y="442"/>
                </a:cxn>
                <a:cxn ang="0">
                  <a:pos x="136" y="483"/>
                </a:cxn>
                <a:cxn ang="0">
                  <a:pos x="115" y="516"/>
                </a:cxn>
                <a:cxn ang="0">
                  <a:pos x="62" y="539"/>
                </a:cxn>
                <a:cxn ang="0">
                  <a:pos x="15" y="524"/>
                </a:cxn>
                <a:cxn ang="0">
                  <a:pos x="35" y="530"/>
                </a:cxn>
                <a:cxn ang="0">
                  <a:pos x="77" y="521"/>
                </a:cxn>
                <a:cxn ang="0">
                  <a:pos x="95" y="495"/>
                </a:cxn>
                <a:cxn ang="0">
                  <a:pos x="92" y="442"/>
                </a:cxn>
                <a:cxn ang="0">
                  <a:pos x="80" y="401"/>
                </a:cxn>
                <a:cxn ang="0">
                  <a:pos x="89" y="377"/>
                </a:cxn>
                <a:cxn ang="0">
                  <a:pos x="71" y="383"/>
                </a:cxn>
                <a:cxn ang="0">
                  <a:pos x="56" y="412"/>
                </a:cxn>
                <a:cxn ang="0">
                  <a:pos x="56" y="448"/>
                </a:cxn>
                <a:cxn ang="0">
                  <a:pos x="38" y="483"/>
                </a:cxn>
                <a:cxn ang="0">
                  <a:pos x="9" y="483"/>
                </a:cxn>
                <a:cxn ang="0">
                  <a:pos x="6" y="477"/>
                </a:cxn>
                <a:cxn ang="0">
                  <a:pos x="29" y="480"/>
                </a:cxn>
                <a:cxn ang="0">
                  <a:pos x="41" y="468"/>
                </a:cxn>
                <a:cxn ang="0">
                  <a:pos x="38" y="412"/>
                </a:cxn>
                <a:cxn ang="0">
                  <a:pos x="26" y="371"/>
                </a:cxn>
                <a:cxn ang="0">
                  <a:pos x="41" y="327"/>
                </a:cxn>
                <a:cxn ang="0">
                  <a:pos x="80" y="300"/>
                </a:cxn>
                <a:cxn ang="0">
                  <a:pos x="50" y="300"/>
                </a:cxn>
                <a:cxn ang="0">
                  <a:pos x="32" y="280"/>
                </a:cxn>
                <a:cxn ang="0">
                  <a:pos x="29" y="262"/>
                </a:cxn>
                <a:cxn ang="0">
                  <a:pos x="44" y="238"/>
                </a:cxn>
                <a:cxn ang="0">
                  <a:pos x="35" y="256"/>
                </a:cxn>
                <a:cxn ang="0">
                  <a:pos x="41" y="277"/>
                </a:cxn>
                <a:cxn ang="0">
                  <a:pos x="65" y="283"/>
                </a:cxn>
                <a:cxn ang="0">
                  <a:pos x="92" y="271"/>
                </a:cxn>
                <a:cxn ang="0">
                  <a:pos x="95" y="241"/>
                </a:cxn>
                <a:cxn ang="0">
                  <a:pos x="89" y="218"/>
                </a:cxn>
                <a:cxn ang="0">
                  <a:pos x="92" y="179"/>
                </a:cxn>
                <a:cxn ang="0">
                  <a:pos x="124" y="147"/>
                </a:cxn>
                <a:cxn ang="0">
                  <a:pos x="163" y="129"/>
                </a:cxn>
                <a:cxn ang="0">
                  <a:pos x="192" y="85"/>
                </a:cxn>
                <a:cxn ang="0">
                  <a:pos x="216" y="38"/>
                </a:cxn>
                <a:cxn ang="0">
                  <a:pos x="252" y="11"/>
                </a:cxn>
                <a:cxn ang="0">
                  <a:pos x="284" y="3"/>
                </a:cxn>
                <a:cxn ang="0">
                  <a:pos x="317" y="8"/>
                </a:cxn>
                <a:cxn ang="0">
                  <a:pos x="329" y="23"/>
                </a:cxn>
                <a:cxn ang="0">
                  <a:pos x="302" y="47"/>
                </a:cxn>
                <a:cxn ang="0">
                  <a:pos x="293" y="67"/>
                </a:cxn>
              </a:cxnLst>
              <a:rect l="0" t="0" r="r" b="b"/>
              <a:pathLst>
                <a:path w="329" h="539">
                  <a:moveTo>
                    <a:pt x="293" y="67"/>
                  </a:moveTo>
                  <a:lnTo>
                    <a:pt x="293" y="67"/>
                  </a:lnTo>
                  <a:lnTo>
                    <a:pt x="293" y="76"/>
                  </a:lnTo>
                  <a:lnTo>
                    <a:pt x="290" y="103"/>
                  </a:lnTo>
                  <a:lnTo>
                    <a:pt x="290" y="141"/>
                  </a:lnTo>
                  <a:lnTo>
                    <a:pt x="299" y="191"/>
                  </a:lnTo>
                  <a:lnTo>
                    <a:pt x="299" y="191"/>
                  </a:lnTo>
                  <a:lnTo>
                    <a:pt x="299" y="203"/>
                  </a:lnTo>
                  <a:lnTo>
                    <a:pt x="299" y="212"/>
                  </a:lnTo>
                  <a:lnTo>
                    <a:pt x="293" y="221"/>
                  </a:lnTo>
                  <a:lnTo>
                    <a:pt x="287" y="230"/>
                  </a:lnTo>
                  <a:lnTo>
                    <a:pt x="269" y="244"/>
                  </a:lnTo>
                  <a:lnTo>
                    <a:pt x="246" y="256"/>
                  </a:lnTo>
                  <a:lnTo>
                    <a:pt x="225" y="274"/>
                  </a:lnTo>
                  <a:lnTo>
                    <a:pt x="216" y="283"/>
                  </a:lnTo>
                  <a:lnTo>
                    <a:pt x="207" y="294"/>
                  </a:lnTo>
                  <a:lnTo>
                    <a:pt x="201" y="306"/>
                  </a:lnTo>
                  <a:lnTo>
                    <a:pt x="198" y="324"/>
                  </a:lnTo>
                  <a:lnTo>
                    <a:pt x="198" y="342"/>
                  </a:lnTo>
                  <a:lnTo>
                    <a:pt x="201" y="362"/>
                  </a:lnTo>
                  <a:lnTo>
                    <a:pt x="201" y="362"/>
                  </a:lnTo>
                  <a:lnTo>
                    <a:pt x="192" y="374"/>
                  </a:lnTo>
                  <a:lnTo>
                    <a:pt x="172" y="404"/>
                  </a:lnTo>
                  <a:lnTo>
                    <a:pt x="148" y="442"/>
                  </a:lnTo>
                  <a:lnTo>
                    <a:pt x="142" y="463"/>
                  </a:lnTo>
                  <a:lnTo>
                    <a:pt x="136" y="483"/>
                  </a:lnTo>
                  <a:lnTo>
                    <a:pt x="136" y="483"/>
                  </a:lnTo>
                  <a:lnTo>
                    <a:pt x="133" y="492"/>
                  </a:lnTo>
                  <a:lnTo>
                    <a:pt x="127" y="501"/>
                  </a:lnTo>
                  <a:lnTo>
                    <a:pt x="115" y="516"/>
                  </a:lnTo>
                  <a:lnTo>
                    <a:pt x="100" y="527"/>
                  </a:lnTo>
                  <a:lnTo>
                    <a:pt x="83" y="533"/>
                  </a:lnTo>
                  <a:lnTo>
                    <a:pt x="62" y="539"/>
                  </a:lnTo>
                  <a:lnTo>
                    <a:pt x="44" y="536"/>
                  </a:lnTo>
                  <a:lnTo>
                    <a:pt x="26" y="533"/>
                  </a:lnTo>
                  <a:lnTo>
                    <a:pt x="15" y="524"/>
                  </a:lnTo>
                  <a:lnTo>
                    <a:pt x="15" y="524"/>
                  </a:lnTo>
                  <a:lnTo>
                    <a:pt x="26" y="527"/>
                  </a:lnTo>
                  <a:lnTo>
                    <a:pt x="35" y="530"/>
                  </a:lnTo>
                  <a:lnTo>
                    <a:pt x="50" y="530"/>
                  </a:lnTo>
                  <a:lnTo>
                    <a:pt x="62" y="527"/>
                  </a:lnTo>
                  <a:lnTo>
                    <a:pt x="77" y="521"/>
                  </a:lnTo>
                  <a:lnTo>
                    <a:pt x="89" y="513"/>
                  </a:lnTo>
                  <a:lnTo>
                    <a:pt x="95" y="495"/>
                  </a:lnTo>
                  <a:lnTo>
                    <a:pt x="95" y="495"/>
                  </a:lnTo>
                  <a:lnTo>
                    <a:pt x="97" y="474"/>
                  </a:lnTo>
                  <a:lnTo>
                    <a:pt x="97" y="457"/>
                  </a:lnTo>
                  <a:lnTo>
                    <a:pt x="92" y="442"/>
                  </a:lnTo>
                  <a:lnTo>
                    <a:pt x="89" y="427"/>
                  </a:lnTo>
                  <a:lnTo>
                    <a:pt x="83" y="412"/>
                  </a:lnTo>
                  <a:lnTo>
                    <a:pt x="80" y="401"/>
                  </a:lnTo>
                  <a:lnTo>
                    <a:pt x="83" y="389"/>
                  </a:lnTo>
                  <a:lnTo>
                    <a:pt x="89" y="377"/>
                  </a:lnTo>
                  <a:lnTo>
                    <a:pt x="89" y="377"/>
                  </a:lnTo>
                  <a:lnTo>
                    <a:pt x="83" y="377"/>
                  </a:lnTo>
                  <a:lnTo>
                    <a:pt x="77" y="380"/>
                  </a:lnTo>
                  <a:lnTo>
                    <a:pt x="71" y="383"/>
                  </a:lnTo>
                  <a:lnTo>
                    <a:pt x="65" y="389"/>
                  </a:lnTo>
                  <a:lnTo>
                    <a:pt x="59" y="398"/>
                  </a:lnTo>
                  <a:lnTo>
                    <a:pt x="56" y="412"/>
                  </a:lnTo>
                  <a:lnTo>
                    <a:pt x="56" y="433"/>
                  </a:lnTo>
                  <a:lnTo>
                    <a:pt x="56" y="433"/>
                  </a:lnTo>
                  <a:lnTo>
                    <a:pt x="56" y="448"/>
                  </a:lnTo>
                  <a:lnTo>
                    <a:pt x="53" y="463"/>
                  </a:lnTo>
                  <a:lnTo>
                    <a:pt x="47" y="474"/>
                  </a:lnTo>
                  <a:lnTo>
                    <a:pt x="38" y="483"/>
                  </a:lnTo>
                  <a:lnTo>
                    <a:pt x="29" y="486"/>
                  </a:lnTo>
                  <a:lnTo>
                    <a:pt x="17" y="486"/>
                  </a:lnTo>
                  <a:lnTo>
                    <a:pt x="9" y="483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6" y="477"/>
                  </a:lnTo>
                  <a:lnTo>
                    <a:pt x="15" y="480"/>
                  </a:lnTo>
                  <a:lnTo>
                    <a:pt x="23" y="480"/>
                  </a:lnTo>
                  <a:lnTo>
                    <a:pt x="29" y="480"/>
                  </a:lnTo>
                  <a:lnTo>
                    <a:pt x="35" y="477"/>
                  </a:lnTo>
                  <a:lnTo>
                    <a:pt x="41" y="468"/>
                  </a:lnTo>
                  <a:lnTo>
                    <a:pt x="41" y="468"/>
                  </a:lnTo>
                  <a:lnTo>
                    <a:pt x="47" y="457"/>
                  </a:lnTo>
                  <a:lnTo>
                    <a:pt x="47" y="445"/>
                  </a:lnTo>
                  <a:lnTo>
                    <a:pt x="38" y="412"/>
                  </a:lnTo>
                  <a:lnTo>
                    <a:pt x="38" y="412"/>
                  </a:lnTo>
                  <a:lnTo>
                    <a:pt x="29" y="386"/>
                  </a:lnTo>
                  <a:lnTo>
                    <a:pt x="26" y="371"/>
                  </a:lnTo>
                  <a:lnTo>
                    <a:pt x="26" y="356"/>
                  </a:lnTo>
                  <a:lnTo>
                    <a:pt x="29" y="342"/>
                  </a:lnTo>
                  <a:lnTo>
                    <a:pt x="41" y="327"/>
                  </a:lnTo>
                  <a:lnTo>
                    <a:pt x="56" y="312"/>
                  </a:lnTo>
                  <a:lnTo>
                    <a:pt x="80" y="300"/>
                  </a:lnTo>
                  <a:lnTo>
                    <a:pt x="80" y="300"/>
                  </a:lnTo>
                  <a:lnTo>
                    <a:pt x="74" y="303"/>
                  </a:lnTo>
                  <a:lnTo>
                    <a:pt x="59" y="303"/>
                  </a:lnTo>
                  <a:lnTo>
                    <a:pt x="50" y="300"/>
                  </a:lnTo>
                  <a:lnTo>
                    <a:pt x="44" y="297"/>
                  </a:lnTo>
                  <a:lnTo>
                    <a:pt x="38" y="289"/>
                  </a:lnTo>
                  <a:lnTo>
                    <a:pt x="32" y="280"/>
                  </a:lnTo>
                  <a:lnTo>
                    <a:pt x="32" y="280"/>
                  </a:lnTo>
                  <a:lnTo>
                    <a:pt x="29" y="271"/>
                  </a:lnTo>
                  <a:lnTo>
                    <a:pt x="29" y="262"/>
                  </a:lnTo>
                  <a:lnTo>
                    <a:pt x="35" y="247"/>
                  </a:lnTo>
                  <a:lnTo>
                    <a:pt x="41" y="241"/>
                  </a:lnTo>
                  <a:lnTo>
                    <a:pt x="44" y="238"/>
                  </a:lnTo>
                  <a:lnTo>
                    <a:pt x="44" y="238"/>
                  </a:lnTo>
                  <a:lnTo>
                    <a:pt x="41" y="244"/>
                  </a:lnTo>
                  <a:lnTo>
                    <a:pt x="35" y="256"/>
                  </a:lnTo>
                  <a:lnTo>
                    <a:pt x="35" y="262"/>
                  </a:lnTo>
                  <a:lnTo>
                    <a:pt x="38" y="271"/>
                  </a:lnTo>
                  <a:lnTo>
                    <a:pt x="41" y="277"/>
                  </a:lnTo>
                  <a:lnTo>
                    <a:pt x="50" y="280"/>
                  </a:lnTo>
                  <a:lnTo>
                    <a:pt x="50" y="280"/>
                  </a:lnTo>
                  <a:lnTo>
                    <a:pt x="65" y="283"/>
                  </a:lnTo>
                  <a:lnTo>
                    <a:pt x="77" y="283"/>
                  </a:lnTo>
                  <a:lnTo>
                    <a:pt x="86" y="280"/>
                  </a:lnTo>
                  <a:lnTo>
                    <a:pt x="92" y="271"/>
                  </a:lnTo>
                  <a:lnTo>
                    <a:pt x="95" y="265"/>
                  </a:lnTo>
                  <a:lnTo>
                    <a:pt x="97" y="253"/>
                  </a:lnTo>
                  <a:lnTo>
                    <a:pt x="95" y="241"/>
                  </a:lnTo>
                  <a:lnTo>
                    <a:pt x="92" y="230"/>
                  </a:lnTo>
                  <a:lnTo>
                    <a:pt x="92" y="230"/>
                  </a:lnTo>
                  <a:lnTo>
                    <a:pt x="89" y="218"/>
                  </a:lnTo>
                  <a:lnTo>
                    <a:pt x="86" y="206"/>
                  </a:lnTo>
                  <a:lnTo>
                    <a:pt x="89" y="194"/>
                  </a:lnTo>
                  <a:lnTo>
                    <a:pt x="92" y="179"/>
                  </a:lnTo>
                  <a:lnTo>
                    <a:pt x="100" y="168"/>
                  </a:lnTo>
                  <a:lnTo>
                    <a:pt x="109" y="156"/>
                  </a:lnTo>
                  <a:lnTo>
                    <a:pt x="124" y="147"/>
                  </a:lnTo>
                  <a:lnTo>
                    <a:pt x="142" y="138"/>
                  </a:lnTo>
                  <a:lnTo>
                    <a:pt x="142" y="138"/>
                  </a:lnTo>
                  <a:lnTo>
                    <a:pt x="163" y="129"/>
                  </a:lnTo>
                  <a:lnTo>
                    <a:pt x="175" y="121"/>
                  </a:lnTo>
                  <a:lnTo>
                    <a:pt x="183" y="106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201" y="62"/>
                  </a:lnTo>
                  <a:lnTo>
                    <a:pt x="216" y="38"/>
                  </a:lnTo>
                  <a:lnTo>
                    <a:pt x="225" y="29"/>
                  </a:lnTo>
                  <a:lnTo>
                    <a:pt x="237" y="20"/>
                  </a:lnTo>
                  <a:lnTo>
                    <a:pt x="252" y="11"/>
                  </a:lnTo>
                  <a:lnTo>
                    <a:pt x="269" y="6"/>
                  </a:lnTo>
                  <a:lnTo>
                    <a:pt x="269" y="6"/>
                  </a:lnTo>
                  <a:lnTo>
                    <a:pt x="284" y="3"/>
                  </a:lnTo>
                  <a:lnTo>
                    <a:pt x="299" y="0"/>
                  </a:lnTo>
                  <a:lnTo>
                    <a:pt x="308" y="3"/>
                  </a:lnTo>
                  <a:lnTo>
                    <a:pt x="317" y="8"/>
                  </a:lnTo>
                  <a:lnTo>
                    <a:pt x="326" y="20"/>
                  </a:lnTo>
                  <a:lnTo>
                    <a:pt x="329" y="23"/>
                  </a:lnTo>
                  <a:lnTo>
                    <a:pt x="329" y="23"/>
                  </a:lnTo>
                  <a:lnTo>
                    <a:pt x="323" y="26"/>
                  </a:lnTo>
                  <a:lnTo>
                    <a:pt x="314" y="32"/>
                  </a:lnTo>
                  <a:lnTo>
                    <a:pt x="302" y="47"/>
                  </a:lnTo>
                  <a:lnTo>
                    <a:pt x="296" y="56"/>
                  </a:lnTo>
                  <a:lnTo>
                    <a:pt x="293" y="67"/>
                  </a:lnTo>
                  <a:lnTo>
                    <a:pt x="293" y="6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3814" y="2910"/>
              <a:ext cx="856" cy="1162"/>
            </a:xfrm>
            <a:custGeom>
              <a:avLst/>
              <a:gdLst/>
              <a:ahLst/>
              <a:cxnLst>
                <a:cxn ang="0">
                  <a:pos x="779" y="9"/>
                </a:cxn>
                <a:cxn ang="0">
                  <a:pos x="809" y="112"/>
                </a:cxn>
                <a:cxn ang="0">
                  <a:pos x="838" y="254"/>
                </a:cxn>
                <a:cxn ang="0">
                  <a:pos x="853" y="374"/>
                </a:cxn>
                <a:cxn ang="0">
                  <a:pos x="856" y="451"/>
                </a:cxn>
                <a:cxn ang="0">
                  <a:pos x="853" y="487"/>
                </a:cxn>
                <a:cxn ang="0">
                  <a:pos x="827" y="781"/>
                </a:cxn>
                <a:cxn ang="0">
                  <a:pos x="809" y="994"/>
                </a:cxn>
                <a:cxn ang="0">
                  <a:pos x="809" y="1020"/>
                </a:cxn>
                <a:cxn ang="0">
                  <a:pos x="815" y="1067"/>
                </a:cxn>
                <a:cxn ang="0">
                  <a:pos x="830" y="1117"/>
                </a:cxn>
                <a:cxn ang="0">
                  <a:pos x="832" y="1129"/>
                </a:cxn>
                <a:cxn ang="0">
                  <a:pos x="827" y="1129"/>
                </a:cxn>
                <a:cxn ang="0">
                  <a:pos x="767" y="1138"/>
                </a:cxn>
                <a:cxn ang="0">
                  <a:pos x="720" y="1150"/>
                </a:cxn>
                <a:cxn ang="0">
                  <a:pos x="652" y="1162"/>
                </a:cxn>
                <a:cxn ang="0">
                  <a:pos x="601" y="1156"/>
                </a:cxn>
                <a:cxn ang="0">
                  <a:pos x="575" y="1147"/>
                </a:cxn>
                <a:cxn ang="0">
                  <a:pos x="492" y="1115"/>
                </a:cxn>
                <a:cxn ang="0">
                  <a:pos x="456" y="1109"/>
                </a:cxn>
                <a:cxn ang="0">
                  <a:pos x="403" y="1112"/>
                </a:cxn>
                <a:cxn ang="0">
                  <a:pos x="346" y="1117"/>
                </a:cxn>
                <a:cxn ang="0">
                  <a:pos x="302" y="1117"/>
                </a:cxn>
                <a:cxn ang="0">
                  <a:pos x="263" y="1103"/>
                </a:cxn>
                <a:cxn ang="0">
                  <a:pos x="228" y="1073"/>
                </a:cxn>
                <a:cxn ang="0">
                  <a:pos x="210" y="1050"/>
                </a:cxn>
                <a:cxn ang="0">
                  <a:pos x="178" y="991"/>
                </a:cxn>
                <a:cxn ang="0">
                  <a:pos x="154" y="961"/>
                </a:cxn>
                <a:cxn ang="0">
                  <a:pos x="115" y="952"/>
                </a:cxn>
                <a:cxn ang="0">
                  <a:pos x="103" y="955"/>
                </a:cxn>
                <a:cxn ang="0">
                  <a:pos x="74" y="949"/>
                </a:cxn>
                <a:cxn ang="0">
                  <a:pos x="35" y="932"/>
                </a:cxn>
                <a:cxn ang="0">
                  <a:pos x="0" y="890"/>
                </a:cxn>
                <a:cxn ang="0">
                  <a:pos x="32" y="890"/>
                </a:cxn>
                <a:cxn ang="0">
                  <a:pos x="109" y="873"/>
                </a:cxn>
                <a:cxn ang="0">
                  <a:pos x="178" y="843"/>
                </a:cxn>
                <a:cxn ang="0">
                  <a:pos x="225" y="814"/>
                </a:cxn>
                <a:cxn ang="0">
                  <a:pos x="269" y="773"/>
                </a:cxn>
                <a:cxn ang="0">
                  <a:pos x="287" y="746"/>
                </a:cxn>
                <a:cxn ang="0">
                  <a:pos x="361" y="625"/>
                </a:cxn>
                <a:cxn ang="0">
                  <a:pos x="501" y="366"/>
                </a:cxn>
                <a:cxn ang="0">
                  <a:pos x="554" y="268"/>
                </a:cxn>
                <a:cxn ang="0">
                  <a:pos x="640" y="124"/>
                </a:cxn>
                <a:cxn ang="0">
                  <a:pos x="667" y="65"/>
                </a:cxn>
                <a:cxn ang="0">
                  <a:pos x="672" y="32"/>
                </a:cxn>
                <a:cxn ang="0">
                  <a:pos x="672" y="24"/>
                </a:cxn>
                <a:cxn ang="0">
                  <a:pos x="672" y="12"/>
                </a:cxn>
                <a:cxn ang="0">
                  <a:pos x="684" y="3"/>
                </a:cxn>
                <a:cxn ang="0">
                  <a:pos x="720" y="0"/>
                </a:cxn>
                <a:cxn ang="0">
                  <a:pos x="779" y="9"/>
                </a:cxn>
              </a:cxnLst>
              <a:rect l="0" t="0" r="r" b="b"/>
              <a:pathLst>
                <a:path w="856" h="1162">
                  <a:moveTo>
                    <a:pt x="779" y="9"/>
                  </a:moveTo>
                  <a:lnTo>
                    <a:pt x="779" y="9"/>
                  </a:lnTo>
                  <a:lnTo>
                    <a:pt x="794" y="56"/>
                  </a:lnTo>
                  <a:lnTo>
                    <a:pt x="809" y="112"/>
                  </a:lnTo>
                  <a:lnTo>
                    <a:pt x="824" y="177"/>
                  </a:lnTo>
                  <a:lnTo>
                    <a:pt x="838" y="254"/>
                  </a:lnTo>
                  <a:lnTo>
                    <a:pt x="850" y="333"/>
                  </a:lnTo>
                  <a:lnTo>
                    <a:pt x="853" y="374"/>
                  </a:lnTo>
                  <a:lnTo>
                    <a:pt x="856" y="413"/>
                  </a:lnTo>
                  <a:lnTo>
                    <a:pt x="856" y="451"/>
                  </a:lnTo>
                  <a:lnTo>
                    <a:pt x="853" y="487"/>
                  </a:lnTo>
                  <a:lnTo>
                    <a:pt x="853" y="487"/>
                  </a:lnTo>
                  <a:lnTo>
                    <a:pt x="838" y="631"/>
                  </a:lnTo>
                  <a:lnTo>
                    <a:pt x="827" y="781"/>
                  </a:lnTo>
                  <a:lnTo>
                    <a:pt x="818" y="908"/>
                  </a:lnTo>
                  <a:lnTo>
                    <a:pt x="809" y="994"/>
                  </a:lnTo>
                  <a:lnTo>
                    <a:pt x="809" y="994"/>
                  </a:lnTo>
                  <a:lnTo>
                    <a:pt x="809" y="1020"/>
                  </a:lnTo>
                  <a:lnTo>
                    <a:pt x="809" y="1047"/>
                  </a:lnTo>
                  <a:lnTo>
                    <a:pt x="815" y="1067"/>
                  </a:lnTo>
                  <a:lnTo>
                    <a:pt x="818" y="1088"/>
                  </a:lnTo>
                  <a:lnTo>
                    <a:pt x="830" y="1117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32" y="1129"/>
                  </a:lnTo>
                  <a:lnTo>
                    <a:pt x="827" y="1129"/>
                  </a:lnTo>
                  <a:lnTo>
                    <a:pt x="806" y="1132"/>
                  </a:lnTo>
                  <a:lnTo>
                    <a:pt x="767" y="1138"/>
                  </a:lnTo>
                  <a:lnTo>
                    <a:pt x="767" y="1138"/>
                  </a:lnTo>
                  <a:lnTo>
                    <a:pt x="720" y="1150"/>
                  </a:lnTo>
                  <a:lnTo>
                    <a:pt x="675" y="1159"/>
                  </a:lnTo>
                  <a:lnTo>
                    <a:pt x="652" y="1162"/>
                  </a:lnTo>
                  <a:lnTo>
                    <a:pt x="628" y="1159"/>
                  </a:lnTo>
                  <a:lnTo>
                    <a:pt x="601" y="1156"/>
                  </a:lnTo>
                  <a:lnTo>
                    <a:pt x="575" y="1147"/>
                  </a:lnTo>
                  <a:lnTo>
                    <a:pt x="575" y="1147"/>
                  </a:lnTo>
                  <a:lnTo>
                    <a:pt x="527" y="1129"/>
                  </a:lnTo>
                  <a:lnTo>
                    <a:pt x="492" y="1115"/>
                  </a:lnTo>
                  <a:lnTo>
                    <a:pt x="477" y="1112"/>
                  </a:lnTo>
                  <a:lnTo>
                    <a:pt x="456" y="1109"/>
                  </a:lnTo>
                  <a:lnTo>
                    <a:pt x="432" y="1109"/>
                  </a:lnTo>
                  <a:lnTo>
                    <a:pt x="403" y="1112"/>
                  </a:lnTo>
                  <a:lnTo>
                    <a:pt x="403" y="1112"/>
                  </a:lnTo>
                  <a:lnTo>
                    <a:pt x="346" y="1117"/>
                  </a:lnTo>
                  <a:lnTo>
                    <a:pt x="323" y="1120"/>
                  </a:lnTo>
                  <a:lnTo>
                    <a:pt x="302" y="1117"/>
                  </a:lnTo>
                  <a:lnTo>
                    <a:pt x="281" y="1112"/>
                  </a:lnTo>
                  <a:lnTo>
                    <a:pt x="263" y="1103"/>
                  </a:lnTo>
                  <a:lnTo>
                    <a:pt x="246" y="1091"/>
                  </a:lnTo>
                  <a:lnTo>
                    <a:pt x="228" y="1073"/>
                  </a:lnTo>
                  <a:lnTo>
                    <a:pt x="228" y="1073"/>
                  </a:lnTo>
                  <a:lnTo>
                    <a:pt x="210" y="1050"/>
                  </a:lnTo>
                  <a:lnTo>
                    <a:pt x="198" y="1029"/>
                  </a:lnTo>
                  <a:lnTo>
                    <a:pt x="178" y="991"/>
                  </a:lnTo>
                  <a:lnTo>
                    <a:pt x="169" y="973"/>
                  </a:lnTo>
                  <a:lnTo>
                    <a:pt x="154" y="961"/>
                  </a:lnTo>
                  <a:lnTo>
                    <a:pt x="136" y="955"/>
                  </a:lnTo>
                  <a:lnTo>
                    <a:pt x="115" y="952"/>
                  </a:lnTo>
                  <a:lnTo>
                    <a:pt x="115" y="952"/>
                  </a:lnTo>
                  <a:lnTo>
                    <a:pt x="103" y="955"/>
                  </a:lnTo>
                  <a:lnTo>
                    <a:pt x="89" y="952"/>
                  </a:lnTo>
                  <a:lnTo>
                    <a:pt x="74" y="949"/>
                  </a:lnTo>
                  <a:lnTo>
                    <a:pt x="56" y="944"/>
                  </a:lnTo>
                  <a:lnTo>
                    <a:pt x="35" y="932"/>
                  </a:lnTo>
                  <a:lnTo>
                    <a:pt x="17" y="914"/>
                  </a:lnTo>
                  <a:lnTo>
                    <a:pt x="0" y="890"/>
                  </a:lnTo>
                  <a:lnTo>
                    <a:pt x="0" y="890"/>
                  </a:lnTo>
                  <a:lnTo>
                    <a:pt x="32" y="890"/>
                  </a:lnTo>
                  <a:lnTo>
                    <a:pt x="65" y="885"/>
                  </a:lnTo>
                  <a:lnTo>
                    <a:pt x="109" y="873"/>
                  </a:lnTo>
                  <a:lnTo>
                    <a:pt x="154" y="855"/>
                  </a:lnTo>
                  <a:lnTo>
                    <a:pt x="178" y="843"/>
                  </a:lnTo>
                  <a:lnTo>
                    <a:pt x="201" y="831"/>
                  </a:lnTo>
                  <a:lnTo>
                    <a:pt x="225" y="814"/>
                  </a:lnTo>
                  <a:lnTo>
                    <a:pt x="249" y="793"/>
                  </a:lnTo>
                  <a:lnTo>
                    <a:pt x="269" y="773"/>
                  </a:lnTo>
                  <a:lnTo>
                    <a:pt x="287" y="746"/>
                  </a:lnTo>
                  <a:lnTo>
                    <a:pt x="287" y="746"/>
                  </a:lnTo>
                  <a:lnTo>
                    <a:pt x="323" y="687"/>
                  </a:lnTo>
                  <a:lnTo>
                    <a:pt x="361" y="625"/>
                  </a:lnTo>
                  <a:lnTo>
                    <a:pt x="432" y="492"/>
                  </a:lnTo>
                  <a:lnTo>
                    <a:pt x="501" y="366"/>
                  </a:lnTo>
                  <a:lnTo>
                    <a:pt x="554" y="268"/>
                  </a:lnTo>
                  <a:lnTo>
                    <a:pt x="554" y="268"/>
                  </a:lnTo>
                  <a:lnTo>
                    <a:pt x="598" y="192"/>
                  </a:lnTo>
                  <a:lnTo>
                    <a:pt x="640" y="124"/>
                  </a:lnTo>
                  <a:lnTo>
                    <a:pt x="655" y="91"/>
                  </a:lnTo>
                  <a:lnTo>
                    <a:pt x="667" y="65"/>
                  </a:lnTo>
                  <a:lnTo>
                    <a:pt x="672" y="44"/>
                  </a:lnTo>
                  <a:lnTo>
                    <a:pt x="672" y="32"/>
                  </a:lnTo>
                  <a:lnTo>
                    <a:pt x="672" y="24"/>
                  </a:lnTo>
                  <a:lnTo>
                    <a:pt x="672" y="24"/>
                  </a:lnTo>
                  <a:lnTo>
                    <a:pt x="669" y="18"/>
                  </a:lnTo>
                  <a:lnTo>
                    <a:pt x="672" y="12"/>
                  </a:lnTo>
                  <a:lnTo>
                    <a:pt x="675" y="9"/>
                  </a:lnTo>
                  <a:lnTo>
                    <a:pt x="684" y="3"/>
                  </a:lnTo>
                  <a:lnTo>
                    <a:pt x="699" y="0"/>
                  </a:lnTo>
                  <a:lnTo>
                    <a:pt x="720" y="0"/>
                  </a:lnTo>
                  <a:lnTo>
                    <a:pt x="761" y="6"/>
                  </a:lnTo>
                  <a:lnTo>
                    <a:pt x="779" y="9"/>
                  </a:lnTo>
                  <a:lnTo>
                    <a:pt x="779" y="9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>
              <a:off x="4077" y="3240"/>
              <a:ext cx="537" cy="711"/>
            </a:xfrm>
            <a:custGeom>
              <a:avLst/>
              <a:gdLst/>
              <a:ahLst/>
              <a:cxnLst>
                <a:cxn ang="0">
                  <a:pos x="0" y="711"/>
                </a:cxn>
                <a:cxn ang="0">
                  <a:pos x="0" y="711"/>
                </a:cxn>
                <a:cxn ang="0">
                  <a:pos x="21" y="702"/>
                </a:cxn>
                <a:cxn ang="0">
                  <a:pos x="80" y="672"/>
                </a:cxn>
                <a:cxn ang="0">
                  <a:pos x="119" y="649"/>
                </a:cxn>
                <a:cxn ang="0">
                  <a:pos x="163" y="622"/>
                </a:cxn>
                <a:cxn ang="0">
                  <a:pos x="211" y="590"/>
                </a:cxn>
                <a:cxn ang="0">
                  <a:pos x="261" y="549"/>
                </a:cxn>
                <a:cxn ang="0">
                  <a:pos x="309" y="504"/>
                </a:cxn>
                <a:cxn ang="0">
                  <a:pos x="356" y="454"/>
                </a:cxn>
                <a:cxn ang="0">
                  <a:pos x="404" y="395"/>
                </a:cxn>
                <a:cxn ang="0">
                  <a:pos x="424" y="363"/>
                </a:cxn>
                <a:cxn ang="0">
                  <a:pos x="442" y="330"/>
                </a:cxn>
                <a:cxn ang="0">
                  <a:pos x="463" y="295"/>
                </a:cxn>
                <a:cxn ang="0">
                  <a:pos x="478" y="257"/>
                </a:cxn>
                <a:cxn ang="0">
                  <a:pos x="492" y="218"/>
                </a:cxn>
                <a:cxn ang="0">
                  <a:pos x="507" y="180"/>
                </a:cxn>
                <a:cxn ang="0">
                  <a:pos x="519" y="136"/>
                </a:cxn>
                <a:cxn ang="0">
                  <a:pos x="525" y="92"/>
                </a:cxn>
                <a:cxn ang="0">
                  <a:pos x="531" y="47"/>
                </a:cxn>
                <a:cxn ang="0">
                  <a:pos x="537" y="0"/>
                </a:cxn>
                <a:cxn ang="0">
                  <a:pos x="329" y="148"/>
                </a:cxn>
                <a:cxn ang="0">
                  <a:pos x="329" y="148"/>
                </a:cxn>
                <a:cxn ang="0">
                  <a:pos x="332" y="159"/>
                </a:cxn>
                <a:cxn ang="0">
                  <a:pos x="338" y="186"/>
                </a:cxn>
                <a:cxn ang="0">
                  <a:pos x="338" y="207"/>
                </a:cxn>
                <a:cxn ang="0">
                  <a:pos x="338" y="233"/>
                </a:cxn>
                <a:cxn ang="0">
                  <a:pos x="335" y="263"/>
                </a:cxn>
                <a:cxn ang="0">
                  <a:pos x="326" y="298"/>
                </a:cxn>
                <a:cxn ang="0">
                  <a:pos x="312" y="336"/>
                </a:cxn>
                <a:cxn ang="0">
                  <a:pos x="294" y="378"/>
                </a:cxn>
                <a:cxn ang="0">
                  <a:pos x="267" y="425"/>
                </a:cxn>
                <a:cxn ang="0">
                  <a:pos x="232" y="475"/>
                </a:cxn>
                <a:cxn ang="0">
                  <a:pos x="190" y="528"/>
                </a:cxn>
                <a:cxn ang="0">
                  <a:pos x="137" y="584"/>
                </a:cxn>
                <a:cxn ang="0">
                  <a:pos x="75" y="646"/>
                </a:cxn>
                <a:cxn ang="0">
                  <a:pos x="0" y="711"/>
                </a:cxn>
                <a:cxn ang="0">
                  <a:pos x="0" y="711"/>
                </a:cxn>
              </a:cxnLst>
              <a:rect l="0" t="0" r="r" b="b"/>
              <a:pathLst>
                <a:path w="537" h="711">
                  <a:moveTo>
                    <a:pt x="0" y="711"/>
                  </a:moveTo>
                  <a:lnTo>
                    <a:pt x="0" y="711"/>
                  </a:lnTo>
                  <a:lnTo>
                    <a:pt x="21" y="702"/>
                  </a:lnTo>
                  <a:lnTo>
                    <a:pt x="80" y="672"/>
                  </a:lnTo>
                  <a:lnTo>
                    <a:pt x="119" y="649"/>
                  </a:lnTo>
                  <a:lnTo>
                    <a:pt x="163" y="622"/>
                  </a:lnTo>
                  <a:lnTo>
                    <a:pt x="211" y="590"/>
                  </a:lnTo>
                  <a:lnTo>
                    <a:pt x="261" y="549"/>
                  </a:lnTo>
                  <a:lnTo>
                    <a:pt x="309" y="504"/>
                  </a:lnTo>
                  <a:lnTo>
                    <a:pt x="356" y="454"/>
                  </a:lnTo>
                  <a:lnTo>
                    <a:pt x="404" y="395"/>
                  </a:lnTo>
                  <a:lnTo>
                    <a:pt x="424" y="363"/>
                  </a:lnTo>
                  <a:lnTo>
                    <a:pt x="442" y="330"/>
                  </a:lnTo>
                  <a:lnTo>
                    <a:pt x="463" y="295"/>
                  </a:lnTo>
                  <a:lnTo>
                    <a:pt x="478" y="257"/>
                  </a:lnTo>
                  <a:lnTo>
                    <a:pt x="492" y="218"/>
                  </a:lnTo>
                  <a:lnTo>
                    <a:pt x="507" y="180"/>
                  </a:lnTo>
                  <a:lnTo>
                    <a:pt x="519" y="136"/>
                  </a:lnTo>
                  <a:lnTo>
                    <a:pt x="525" y="92"/>
                  </a:lnTo>
                  <a:lnTo>
                    <a:pt x="531" y="47"/>
                  </a:lnTo>
                  <a:lnTo>
                    <a:pt x="537" y="0"/>
                  </a:lnTo>
                  <a:lnTo>
                    <a:pt x="329" y="148"/>
                  </a:lnTo>
                  <a:lnTo>
                    <a:pt x="329" y="148"/>
                  </a:lnTo>
                  <a:lnTo>
                    <a:pt x="332" y="159"/>
                  </a:lnTo>
                  <a:lnTo>
                    <a:pt x="338" y="186"/>
                  </a:lnTo>
                  <a:lnTo>
                    <a:pt x="338" y="207"/>
                  </a:lnTo>
                  <a:lnTo>
                    <a:pt x="338" y="233"/>
                  </a:lnTo>
                  <a:lnTo>
                    <a:pt x="335" y="263"/>
                  </a:lnTo>
                  <a:lnTo>
                    <a:pt x="326" y="298"/>
                  </a:lnTo>
                  <a:lnTo>
                    <a:pt x="312" y="336"/>
                  </a:lnTo>
                  <a:lnTo>
                    <a:pt x="294" y="378"/>
                  </a:lnTo>
                  <a:lnTo>
                    <a:pt x="267" y="425"/>
                  </a:lnTo>
                  <a:lnTo>
                    <a:pt x="232" y="475"/>
                  </a:lnTo>
                  <a:lnTo>
                    <a:pt x="190" y="528"/>
                  </a:lnTo>
                  <a:lnTo>
                    <a:pt x="137" y="584"/>
                  </a:lnTo>
                  <a:lnTo>
                    <a:pt x="75" y="646"/>
                  </a:lnTo>
                  <a:lnTo>
                    <a:pt x="0" y="711"/>
                  </a:lnTo>
                  <a:lnTo>
                    <a:pt x="0" y="711"/>
                  </a:lnTo>
                  <a:close/>
                </a:path>
              </a:pathLst>
            </a:custGeom>
            <a:solidFill>
              <a:srgbClr val="C9DD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2"/>
            <p:cNvSpPr>
              <a:spLocks/>
            </p:cNvSpPr>
            <p:nvPr/>
          </p:nvSpPr>
          <p:spPr bwMode="auto">
            <a:xfrm>
              <a:off x="3852" y="2857"/>
              <a:ext cx="780" cy="970"/>
            </a:xfrm>
            <a:custGeom>
              <a:avLst/>
              <a:gdLst/>
              <a:ahLst/>
              <a:cxnLst>
                <a:cxn ang="0">
                  <a:pos x="723" y="15"/>
                </a:cxn>
                <a:cxn ang="0">
                  <a:pos x="744" y="68"/>
                </a:cxn>
                <a:cxn ang="0">
                  <a:pos x="768" y="165"/>
                </a:cxn>
                <a:cxn ang="0">
                  <a:pos x="777" y="251"/>
                </a:cxn>
                <a:cxn ang="0">
                  <a:pos x="777" y="351"/>
                </a:cxn>
                <a:cxn ang="0">
                  <a:pos x="756" y="463"/>
                </a:cxn>
                <a:cxn ang="0">
                  <a:pos x="714" y="578"/>
                </a:cxn>
                <a:cxn ang="0">
                  <a:pos x="685" y="637"/>
                </a:cxn>
                <a:cxn ang="0">
                  <a:pos x="640" y="702"/>
                </a:cxn>
                <a:cxn ang="0">
                  <a:pos x="590" y="758"/>
                </a:cxn>
                <a:cxn ang="0">
                  <a:pos x="534" y="808"/>
                </a:cxn>
                <a:cxn ang="0">
                  <a:pos x="477" y="849"/>
                </a:cxn>
                <a:cxn ang="0">
                  <a:pos x="350" y="914"/>
                </a:cxn>
                <a:cxn ang="0">
                  <a:pos x="217" y="958"/>
                </a:cxn>
                <a:cxn ang="0">
                  <a:pos x="175" y="967"/>
                </a:cxn>
                <a:cxn ang="0">
                  <a:pos x="89" y="967"/>
                </a:cxn>
                <a:cxn ang="0">
                  <a:pos x="24" y="952"/>
                </a:cxn>
                <a:cxn ang="0">
                  <a:pos x="6" y="940"/>
                </a:cxn>
                <a:cxn ang="0">
                  <a:pos x="0" y="932"/>
                </a:cxn>
                <a:cxn ang="0">
                  <a:pos x="12" y="920"/>
                </a:cxn>
                <a:cxn ang="0">
                  <a:pos x="30" y="908"/>
                </a:cxn>
                <a:cxn ang="0">
                  <a:pos x="51" y="884"/>
                </a:cxn>
                <a:cxn ang="0">
                  <a:pos x="54" y="864"/>
                </a:cxn>
                <a:cxn ang="0">
                  <a:pos x="36" y="846"/>
                </a:cxn>
                <a:cxn ang="0">
                  <a:pos x="21" y="837"/>
                </a:cxn>
                <a:cxn ang="0">
                  <a:pos x="71" y="828"/>
                </a:cxn>
                <a:cxn ang="0">
                  <a:pos x="145" y="799"/>
                </a:cxn>
                <a:cxn ang="0">
                  <a:pos x="187" y="772"/>
                </a:cxn>
                <a:cxn ang="0">
                  <a:pos x="228" y="737"/>
                </a:cxn>
                <a:cxn ang="0">
                  <a:pos x="267" y="690"/>
                </a:cxn>
                <a:cxn ang="0">
                  <a:pos x="303" y="631"/>
                </a:cxn>
                <a:cxn ang="0">
                  <a:pos x="406" y="425"/>
                </a:cxn>
                <a:cxn ang="0">
                  <a:pos x="480" y="286"/>
                </a:cxn>
                <a:cxn ang="0">
                  <a:pos x="540" y="192"/>
                </a:cxn>
                <a:cxn ang="0">
                  <a:pos x="563" y="165"/>
                </a:cxn>
                <a:cxn ang="0">
                  <a:pos x="605" y="106"/>
                </a:cxn>
                <a:cxn ang="0">
                  <a:pos x="626" y="68"/>
                </a:cxn>
                <a:cxn ang="0">
                  <a:pos x="629" y="38"/>
                </a:cxn>
                <a:cxn ang="0">
                  <a:pos x="623" y="15"/>
                </a:cxn>
                <a:cxn ang="0">
                  <a:pos x="626" y="6"/>
                </a:cxn>
                <a:cxn ang="0">
                  <a:pos x="652" y="0"/>
                </a:cxn>
                <a:cxn ang="0">
                  <a:pos x="709" y="9"/>
                </a:cxn>
                <a:cxn ang="0">
                  <a:pos x="723" y="15"/>
                </a:cxn>
              </a:cxnLst>
              <a:rect l="0" t="0" r="r" b="b"/>
              <a:pathLst>
                <a:path w="780" h="970">
                  <a:moveTo>
                    <a:pt x="723" y="15"/>
                  </a:moveTo>
                  <a:lnTo>
                    <a:pt x="723" y="15"/>
                  </a:lnTo>
                  <a:lnTo>
                    <a:pt x="729" y="27"/>
                  </a:lnTo>
                  <a:lnTo>
                    <a:pt x="744" y="68"/>
                  </a:lnTo>
                  <a:lnTo>
                    <a:pt x="762" y="127"/>
                  </a:lnTo>
                  <a:lnTo>
                    <a:pt x="768" y="165"/>
                  </a:lnTo>
                  <a:lnTo>
                    <a:pt x="774" y="206"/>
                  </a:lnTo>
                  <a:lnTo>
                    <a:pt x="777" y="251"/>
                  </a:lnTo>
                  <a:lnTo>
                    <a:pt x="780" y="301"/>
                  </a:lnTo>
                  <a:lnTo>
                    <a:pt x="777" y="351"/>
                  </a:lnTo>
                  <a:lnTo>
                    <a:pt x="768" y="407"/>
                  </a:lnTo>
                  <a:lnTo>
                    <a:pt x="756" y="463"/>
                  </a:lnTo>
                  <a:lnTo>
                    <a:pt x="738" y="519"/>
                  </a:lnTo>
                  <a:lnTo>
                    <a:pt x="714" y="578"/>
                  </a:lnTo>
                  <a:lnTo>
                    <a:pt x="685" y="637"/>
                  </a:lnTo>
                  <a:lnTo>
                    <a:pt x="685" y="637"/>
                  </a:lnTo>
                  <a:lnTo>
                    <a:pt x="661" y="669"/>
                  </a:lnTo>
                  <a:lnTo>
                    <a:pt x="640" y="702"/>
                  </a:lnTo>
                  <a:lnTo>
                    <a:pt x="617" y="731"/>
                  </a:lnTo>
                  <a:lnTo>
                    <a:pt x="590" y="758"/>
                  </a:lnTo>
                  <a:lnTo>
                    <a:pt x="563" y="784"/>
                  </a:lnTo>
                  <a:lnTo>
                    <a:pt x="534" y="808"/>
                  </a:lnTo>
                  <a:lnTo>
                    <a:pt x="507" y="828"/>
                  </a:lnTo>
                  <a:lnTo>
                    <a:pt x="477" y="849"/>
                  </a:lnTo>
                  <a:lnTo>
                    <a:pt x="415" y="884"/>
                  </a:lnTo>
                  <a:lnTo>
                    <a:pt x="350" y="914"/>
                  </a:lnTo>
                  <a:lnTo>
                    <a:pt x="285" y="940"/>
                  </a:lnTo>
                  <a:lnTo>
                    <a:pt x="217" y="958"/>
                  </a:lnTo>
                  <a:lnTo>
                    <a:pt x="217" y="958"/>
                  </a:lnTo>
                  <a:lnTo>
                    <a:pt x="175" y="967"/>
                  </a:lnTo>
                  <a:lnTo>
                    <a:pt x="131" y="970"/>
                  </a:lnTo>
                  <a:lnTo>
                    <a:pt x="89" y="967"/>
                  </a:lnTo>
                  <a:lnTo>
                    <a:pt x="54" y="961"/>
                  </a:lnTo>
                  <a:lnTo>
                    <a:pt x="24" y="952"/>
                  </a:lnTo>
                  <a:lnTo>
                    <a:pt x="12" y="946"/>
                  </a:lnTo>
                  <a:lnTo>
                    <a:pt x="6" y="940"/>
                  </a:lnTo>
                  <a:lnTo>
                    <a:pt x="0" y="935"/>
                  </a:lnTo>
                  <a:lnTo>
                    <a:pt x="0" y="932"/>
                  </a:lnTo>
                  <a:lnTo>
                    <a:pt x="3" y="926"/>
                  </a:lnTo>
                  <a:lnTo>
                    <a:pt x="12" y="920"/>
                  </a:lnTo>
                  <a:lnTo>
                    <a:pt x="12" y="920"/>
                  </a:lnTo>
                  <a:lnTo>
                    <a:pt x="30" y="908"/>
                  </a:lnTo>
                  <a:lnTo>
                    <a:pt x="45" y="896"/>
                  </a:lnTo>
                  <a:lnTo>
                    <a:pt x="51" y="884"/>
                  </a:lnTo>
                  <a:lnTo>
                    <a:pt x="54" y="876"/>
                  </a:lnTo>
                  <a:lnTo>
                    <a:pt x="54" y="864"/>
                  </a:lnTo>
                  <a:lnTo>
                    <a:pt x="45" y="855"/>
                  </a:lnTo>
                  <a:lnTo>
                    <a:pt x="36" y="846"/>
                  </a:lnTo>
                  <a:lnTo>
                    <a:pt x="21" y="837"/>
                  </a:lnTo>
                  <a:lnTo>
                    <a:pt x="21" y="837"/>
                  </a:lnTo>
                  <a:lnTo>
                    <a:pt x="45" y="834"/>
                  </a:lnTo>
                  <a:lnTo>
                    <a:pt x="71" y="828"/>
                  </a:lnTo>
                  <a:lnTo>
                    <a:pt x="107" y="820"/>
                  </a:lnTo>
                  <a:lnTo>
                    <a:pt x="145" y="799"/>
                  </a:lnTo>
                  <a:lnTo>
                    <a:pt x="166" y="787"/>
                  </a:lnTo>
                  <a:lnTo>
                    <a:pt x="187" y="772"/>
                  </a:lnTo>
                  <a:lnTo>
                    <a:pt x="208" y="758"/>
                  </a:lnTo>
                  <a:lnTo>
                    <a:pt x="228" y="737"/>
                  </a:lnTo>
                  <a:lnTo>
                    <a:pt x="246" y="713"/>
                  </a:lnTo>
                  <a:lnTo>
                    <a:pt x="267" y="690"/>
                  </a:lnTo>
                  <a:lnTo>
                    <a:pt x="267" y="690"/>
                  </a:lnTo>
                  <a:lnTo>
                    <a:pt x="303" y="631"/>
                  </a:lnTo>
                  <a:lnTo>
                    <a:pt x="338" y="566"/>
                  </a:lnTo>
                  <a:lnTo>
                    <a:pt x="406" y="425"/>
                  </a:lnTo>
                  <a:lnTo>
                    <a:pt x="442" y="354"/>
                  </a:lnTo>
                  <a:lnTo>
                    <a:pt x="480" y="286"/>
                  </a:lnTo>
                  <a:lnTo>
                    <a:pt x="519" y="221"/>
                  </a:lnTo>
                  <a:lnTo>
                    <a:pt x="540" y="192"/>
                  </a:lnTo>
                  <a:lnTo>
                    <a:pt x="563" y="165"/>
                  </a:lnTo>
                  <a:lnTo>
                    <a:pt x="563" y="165"/>
                  </a:lnTo>
                  <a:lnTo>
                    <a:pt x="587" y="133"/>
                  </a:lnTo>
                  <a:lnTo>
                    <a:pt x="605" y="106"/>
                  </a:lnTo>
                  <a:lnTo>
                    <a:pt x="617" y="85"/>
                  </a:lnTo>
                  <a:lnTo>
                    <a:pt x="626" y="68"/>
                  </a:lnTo>
                  <a:lnTo>
                    <a:pt x="629" y="53"/>
                  </a:lnTo>
                  <a:lnTo>
                    <a:pt x="629" y="38"/>
                  </a:lnTo>
                  <a:lnTo>
                    <a:pt x="623" y="15"/>
                  </a:lnTo>
                  <a:lnTo>
                    <a:pt x="623" y="15"/>
                  </a:lnTo>
                  <a:lnTo>
                    <a:pt x="623" y="9"/>
                  </a:lnTo>
                  <a:lnTo>
                    <a:pt x="626" y="6"/>
                  </a:lnTo>
                  <a:lnTo>
                    <a:pt x="637" y="0"/>
                  </a:lnTo>
                  <a:lnTo>
                    <a:pt x="652" y="0"/>
                  </a:lnTo>
                  <a:lnTo>
                    <a:pt x="670" y="3"/>
                  </a:lnTo>
                  <a:lnTo>
                    <a:pt x="709" y="9"/>
                  </a:lnTo>
                  <a:lnTo>
                    <a:pt x="723" y="15"/>
                  </a:lnTo>
                  <a:lnTo>
                    <a:pt x="723" y="15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3"/>
            <p:cNvSpPr>
              <a:spLocks/>
            </p:cNvSpPr>
            <p:nvPr/>
          </p:nvSpPr>
          <p:spPr bwMode="auto">
            <a:xfrm>
              <a:off x="4575" y="2907"/>
              <a:ext cx="104" cy="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4" y="92"/>
                </a:cxn>
                <a:cxn ang="0">
                  <a:pos x="63" y="248"/>
                </a:cxn>
                <a:cxn ang="0">
                  <a:pos x="63" y="248"/>
                </a:cxn>
                <a:cxn ang="0">
                  <a:pos x="71" y="324"/>
                </a:cxn>
                <a:cxn ang="0">
                  <a:pos x="80" y="416"/>
                </a:cxn>
                <a:cxn ang="0">
                  <a:pos x="83" y="504"/>
                </a:cxn>
                <a:cxn ang="0">
                  <a:pos x="83" y="543"/>
                </a:cxn>
                <a:cxn ang="0">
                  <a:pos x="83" y="575"/>
                </a:cxn>
                <a:cxn ang="0">
                  <a:pos x="83" y="575"/>
                </a:cxn>
                <a:cxn ang="0">
                  <a:pos x="89" y="534"/>
                </a:cxn>
                <a:cxn ang="0">
                  <a:pos x="95" y="490"/>
                </a:cxn>
                <a:cxn ang="0">
                  <a:pos x="101" y="434"/>
                </a:cxn>
                <a:cxn ang="0">
                  <a:pos x="104" y="372"/>
                </a:cxn>
                <a:cxn ang="0">
                  <a:pos x="104" y="307"/>
                </a:cxn>
                <a:cxn ang="0">
                  <a:pos x="98" y="242"/>
                </a:cxn>
                <a:cxn ang="0">
                  <a:pos x="95" y="212"/>
                </a:cxn>
                <a:cxn ang="0">
                  <a:pos x="86" y="183"/>
                </a:cxn>
                <a:cxn ang="0">
                  <a:pos x="86" y="183"/>
                </a:cxn>
                <a:cxn ang="0">
                  <a:pos x="71" y="130"/>
                </a:cxn>
                <a:cxn ang="0">
                  <a:pos x="60" y="89"/>
                </a:cxn>
                <a:cxn ang="0">
                  <a:pos x="36" y="38"/>
                </a:cxn>
                <a:cxn ang="0">
                  <a:pos x="24" y="12"/>
                </a:cxn>
                <a:cxn ang="0">
                  <a:pos x="18" y="9"/>
                </a:cxn>
                <a:cxn ang="0">
                  <a:pos x="0" y="0"/>
                </a:cxn>
              </a:cxnLst>
              <a:rect l="0" t="0" r="r" b="b"/>
              <a:pathLst>
                <a:path w="104" h="575">
                  <a:moveTo>
                    <a:pt x="0" y="0"/>
                  </a:moveTo>
                  <a:lnTo>
                    <a:pt x="0" y="0"/>
                  </a:lnTo>
                  <a:lnTo>
                    <a:pt x="24" y="92"/>
                  </a:lnTo>
                  <a:lnTo>
                    <a:pt x="63" y="248"/>
                  </a:lnTo>
                  <a:lnTo>
                    <a:pt x="63" y="248"/>
                  </a:lnTo>
                  <a:lnTo>
                    <a:pt x="71" y="324"/>
                  </a:lnTo>
                  <a:lnTo>
                    <a:pt x="80" y="416"/>
                  </a:lnTo>
                  <a:lnTo>
                    <a:pt x="83" y="504"/>
                  </a:lnTo>
                  <a:lnTo>
                    <a:pt x="83" y="543"/>
                  </a:lnTo>
                  <a:lnTo>
                    <a:pt x="83" y="575"/>
                  </a:lnTo>
                  <a:lnTo>
                    <a:pt x="83" y="575"/>
                  </a:lnTo>
                  <a:lnTo>
                    <a:pt x="89" y="534"/>
                  </a:lnTo>
                  <a:lnTo>
                    <a:pt x="95" y="490"/>
                  </a:lnTo>
                  <a:lnTo>
                    <a:pt x="101" y="434"/>
                  </a:lnTo>
                  <a:lnTo>
                    <a:pt x="104" y="372"/>
                  </a:lnTo>
                  <a:lnTo>
                    <a:pt x="104" y="307"/>
                  </a:lnTo>
                  <a:lnTo>
                    <a:pt x="98" y="242"/>
                  </a:lnTo>
                  <a:lnTo>
                    <a:pt x="95" y="212"/>
                  </a:lnTo>
                  <a:lnTo>
                    <a:pt x="86" y="183"/>
                  </a:lnTo>
                  <a:lnTo>
                    <a:pt x="86" y="183"/>
                  </a:lnTo>
                  <a:lnTo>
                    <a:pt x="71" y="130"/>
                  </a:lnTo>
                  <a:lnTo>
                    <a:pt x="60" y="89"/>
                  </a:lnTo>
                  <a:lnTo>
                    <a:pt x="36" y="38"/>
                  </a:lnTo>
                  <a:lnTo>
                    <a:pt x="24" y="12"/>
                  </a:lnTo>
                  <a:lnTo>
                    <a:pt x="1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BD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"/>
            <p:cNvSpPr>
              <a:spLocks/>
            </p:cNvSpPr>
            <p:nvPr/>
          </p:nvSpPr>
          <p:spPr bwMode="auto">
            <a:xfrm>
              <a:off x="4051" y="2942"/>
              <a:ext cx="480" cy="729"/>
            </a:xfrm>
            <a:custGeom>
              <a:avLst/>
              <a:gdLst/>
              <a:ahLst/>
              <a:cxnLst>
                <a:cxn ang="0">
                  <a:pos x="465" y="6"/>
                </a:cxn>
                <a:cxn ang="0">
                  <a:pos x="465" y="6"/>
                </a:cxn>
                <a:cxn ang="0">
                  <a:pos x="471" y="36"/>
                </a:cxn>
                <a:cxn ang="0">
                  <a:pos x="471" y="65"/>
                </a:cxn>
                <a:cxn ang="0">
                  <a:pos x="465" y="92"/>
                </a:cxn>
                <a:cxn ang="0">
                  <a:pos x="456" y="121"/>
                </a:cxn>
                <a:cxn ang="0">
                  <a:pos x="456" y="121"/>
                </a:cxn>
                <a:cxn ang="0">
                  <a:pos x="438" y="171"/>
                </a:cxn>
                <a:cxn ang="0">
                  <a:pos x="421" y="222"/>
                </a:cxn>
                <a:cxn ang="0">
                  <a:pos x="421" y="222"/>
                </a:cxn>
                <a:cxn ang="0">
                  <a:pos x="397" y="269"/>
                </a:cxn>
                <a:cxn ang="0">
                  <a:pos x="370" y="316"/>
                </a:cxn>
                <a:cxn ang="0">
                  <a:pos x="344" y="363"/>
                </a:cxn>
                <a:cxn ang="0">
                  <a:pos x="311" y="407"/>
                </a:cxn>
                <a:cxn ang="0">
                  <a:pos x="311" y="407"/>
                </a:cxn>
                <a:cxn ang="0">
                  <a:pos x="278" y="452"/>
                </a:cxn>
                <a:cxn ang="0">
                  <a:pos x="243" y="496"/>
                </a:cxn>
                <a:cxn ang="0">
                  <a:pos x="204" y="537"/>
                </a:cxn>
                <a:cxn ang="0">
                  <a:pos x="166" y="578"/>
                </a:cxn>
                <a:cxn ang="0">
                  <a:pos x="86" y="655"/>
                </a:cxn>
                <a:cxn ang="0">
                  <a:pos x="0" y="729"/>
                </a:cxn>
                <a:cxn ang="0">
                  <a:pos x="0" y="729"/>
                </a:cxn>
                <a:cxn ang="0">
                  <a:pos x="3" y="729"/>
                </a:cxn>
                <a:cxn ang="0">
                  <a:pos x="3" y="729"/>
                </a:cxn>
                <a:cxn ang="0">
                  <a:pos x="86" y="658"/>
                </a:cxn>
                <a:cxn ang="0">
                  <a:pos x="166" y="581"/>
                </a:cxn>
                <a:cxn ang="0">
                  <a:pos x="243" y="502"/>
                </a:cxn>
                <a:cxn ang="0">
                  <a:pos x="311" y="416"/>
                </a:cxn>
                <a:cxn ang="0">
                  <a:pos x="311" y="416"/>
                </a:cxn>
                <a:cxn ang="0">
                  <a:pos x="347" y="369"/>
                </a:cxn>
                <a:cxn ang="0">
                  <a:pos x="376" y="325"/>
                </a:cxn>
                <a:cxn ang="0">
                  <a:pos x="403" y="275"/>
                </a:cxn>
                <a:cxn ang="0">
                  <a:pos x="430" y="225"/>
                </a:cxn>
                <a:cxn ang="0">
                  <a:pos x="430" y="225"/>
                </a:cxn>
                <a:cxn ang="0">
                  <a:pos x="450" y="171"/>
                </a:cxn>
                <a:cxn ang="0">
                  <a:pos x="468" y="118"/>
                </a:cxn>
                <a:cxn ang="0">
                  <a:pos x="468" y="118"/>
                </a:cxn>
                <a:cxn ang="0">
                  <a:pos x="477" y="95"/>
                </a:cxn>
                <a:cxn ang="0">
                  <a:pos x="480" y="68"/>
                </a:cxn>
                <a:cxn ang="0">
                  <a:pos x="480" y="68"/>
                </a:cxn>
                <a:cxn ang="0">
                  <a:pos x="480" y="54"/>
                </a:cxn>
                <a:cxn ang="0">
                  <a:pos x="480" y="39"/>
                </a:cxn>
                <a:cxn ang="0">
                  <a:pos x="477" y="21"/>
                </a:cxn>
                <a:cxn ang="0">
                  <a:pos x="480" y="6"/>
                </a:cxn>
                <a:cxn ang="0">
                  <a:pos x="480" y="6"/>
                </a:cxn>
                <a:cxn ang="0">
                  <a:pos x="477" y="3"/>
                </a:cxn>
                <a:cxn ang="0">
                  <a:pos x="471" y="0"/>
                </a:cxn>
                <a:cxn ang="0">
                  <a:pos x="468" y="3"/>
                </a:cxn>
                <a:cxn ang="0">
                  <a:pos x="465" y="6"/>
                </a:cxn>
                <a:cxn ang="0">
                  <a:pos x="465" y="6"/>
                </a:cxn>
              </a:cxnLst>
              <a:rect l="0" t="0" r="r" b="b"/>
              <a:pathLst>
                <a:path w="480" h="729">
                  <a:moveTo>
                    <a:pt x="465" y="6"/>
                  </a:moveTo>
                  <a:lnTo>
                    <a:pt x="465" y="6"/>
                  </a:lnTo>
                  <a:lnTo>
                    <a:pt x="471" y="36"/>
                  </a:lnTo>
                  <a:lnTo>
                    <a:pt x="471" y="65"/>
                  </a:lnTo>
                  <a:lnTo>
                    <a:pt x="465" y="92"/>
                  </a:lnTo>
                  <a:lnTo>
                    <a:pt x="456" y="121"/>
                  </a:lnTo>
                  <a:lnTo>
                    <a:pt x="456" y="121"/>
                  </a:lnTo>
                  <a:lnTo>
                    <a:pt x="438" y="171"/>
                  </a:lnTo>
                  <a:lnTo>
                    <a:pt x="421" y="222"/>
                  </a:lnTo>
                  <a:lnTo>
                    <a:pt x="421" y="222"/>
                  </a:lnTo>
                  <a:lnTo>
                    <a:pt x="397" y="269"/>
                  </a:lnTo>
                  <a:lnTo>
                    <a:pt x="370" y="316"/>
                  </a:lnTo>
                  <a:lnTo>
                    <a:pt x="344" y="363"/>
                  </a:lnTo>
                  <a:lnTo>
                    <a:pt x="311" y="407"/>
                  </a:lnTo>
                  <a:lnTo>
                    <a:pt x="311" y="407"/>
                  </a:lnTo>
                  <a:lnTo>
                    <a:pt x="278" y="452"/>
                  </a:lnTo>
                  <a:lnTo>
                    <a:pt x="243" y="496"/>
                  </a:lnTo>
                  <a:lnTo>
                    <a:pt x="204" y="537"/>
                  </a:lnTo>
                  <a:lnTo>
                    <a:pt x="166" y="578"/>
                  </a:lnTo>
                  <a:lnTo>
                    <a:pt x="86" y="655"/>
                  </a:lnTo>
                  <a:lnTo>
                    <a:pt x="0" y="729"/>
                  </a:lnTo>
                  <a:lnTo>
                    <a:pt x="0" y="729"/>
                  </a:lnTo>
                  <a:lnTo>
                    <a:pt x="3" y="729"/>
                  </a:lnTo>
                  <a:lnTo>
                    <a:pt x="3" y="729"/>
                  </a:lnTo>
                  <a:lnTo>
                    <a:pt x="86" y="658"/>
                  </a:lnTo>
                  <a:lnTo>
                    <a:pt x="166" y="581"/>
                  </a:lnTo>
                  <a:lnTo>
                    <a:pt x="243" y="502"/>
                  </a:lnTo>
                  <a:lnTo>
                    <a:pt x="311" y="416"/>
                  </a:lnTo>
                  <a:lnTo>
                    <a:pt x="311" y="416"/>
                  </a:lnTo>
                  <a:lnTo>
                    <a:pt x="347" y="369"/>
                  </a:lnTo>
                  <a:lnTo>
                    <a:pt x="376" y="325"/>
                  </a:lnTo>
                  <a:lnTo>
                    <a:pt x="403" y="275"/>
                  </a:lnTo>
                  <a:lnTo>
                    <a:pt x="430" y="225"/>
                  </a:lnTo>
                  <a:lnTo>
                    <a:pt x="430" y="225"/>
                  </a:lnTo>
                  <a:lnTo>
                    <a:pt x="450" y="171"/>
                  </a:lnTo>
                  <a:lnTo>
                    <a:pt x="468" y="118"/>
                  </a:lnTo>
                  <a:lnTo>
                    <a:pt x="468" y="118"/>
                  </a:lnTo>
                  <a:lnTo>
                    <a:pt x="477" y="95"/>
                  </a:lnTo>
                  <a:lnTo>
                    <a:pt x="480" y="68"/>
                  </a:lnTo>
                  <a:lnTo>
                    <a:pt x="480" y="68"/>
                  </a:lnTo>
                  <a:lnTo>
                    <a:pt x="480" y="54"/>
                  </a:lnTo>
                  <a:lnTo>
                    <a:pt x="480" y="39"/>
                  </a:lnTo>
                  <a:lnTo>
                    <a:pt x="477" y="21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77" y="3"/>
                  </a:lnTo>
                  <a:lnTo>
                    <a:pt x="471" y="0"/>
                  </a:lnTo>
                  <a:lnTo>
                    <a:pt x="468" y="3"/>
                  </a:lnTo>
                  <a:lnTo>
                    <a:pt x="465" y="6"/>
                  </a:lnTo>
                  <a:lnTo>
                    <a:pt x="465" y="6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5"/>
            <p:cNvSpPr>
              <a:spLocks/>
            </p:cNvSpPr>
            <p:nvPr/>
          </p:nvSpPr>
          <p:spPr bwMode="auto">
            <a:xfrm>
              <a:off x="4235" y="2940"/>
              <a:ext cx="278" cy="436"/>
            </a:xfrm>
            <a:custGeom>
              <a:avLst/>
              <a:gdLst/>
              <a:ahLst/>
              <a:cxnLst>
                <a:cxn ang="0">
                  <a:pos x="266" y="2"/>
                </a:cxn>
                <a:cxn ang="0">
                  <a:pos x="266" y="2"/>
                </a:cxn>
                <a:cxn ang="0">
                  <a:pos x="260" y="11"/>
                </a:cxn>
                <a:cxn ang="0">
                  <a:pos x="251" y="20"/>
                </a:cxn>
                <a:cxn ang="0">
                  <a:pos x="251" y="20"/>
                </a:cxn>
                <a:cxn ang="0">
                  <a:pos x="237" y="38"/>
                </a:cxn>
                <a:cxn ang="0">
                  <a:pos x="237" y="38"/>
                </a:cxn>
                <a:cxn ang="0">
                  <a:pos x="207" y="91"/>
                </a:cxn>
                <a:cxn ang="0">
                  <a:pos x="207" y="91"/>
                </a:cxn>
                <a:cxn ang="0">
                  <a:pos x="139" y="203"/>
                </a:cxn>
                <a:cxn ang="0">
                  <a:pos x="139" y="203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139" y="212"/>
                </a:cxn>
                <a:cxn ang="0">
                  <a:pos x="139" y="212"/>
                </a:cxn>
                <a:cxn ang="0">
                  <a:pos x="207" y="100"/>
                </a:cxn>
                <a:cxn ang="0">
                  <a:pos x="207" y="100"/>
                </a:cxn>
                <a:cxn ang="0">
                  <a:pos x="237" y="50"/>
                </a:cxn>
                <a:cxn ang="0">
                  <a:pos x="237" y="50"/>
                </a:cxn>
                <a:cxn ang="0">
                  <a:pos x="246" y="38"/>
                </a:cxn>
                <a:cxn ang="0">
                  <a:pos x="257" y="29"/>
                </a:cxn>
                <a:cxn ang="0">
                  <a:pos x="275" y="8"/>
                </a:cxn>
                <a:cxn ang="0">
                  <a:pos x="275" y="8"/>
                </a:cxn>
                <a:cxn ang="0">
                  <a:pos x="278" y="5"/>
                </a:cxn>
                <a:cxn ang="0">
                  <a:pos x="278" y="2"/>
                </a:cxn>
                <a:cxn ang="0">
                  <a:pos x="275" y="0"/>
                </a:cxn>
                <a:cxn ang="0">
                  <a:pos x="269" y="0"/>
                </a:cxn>
                <a:cxn ang="0">
                  <a:pos x="266" y="0"/>
                </a:cxn>
                <a:cxn ang="0">
                  <a:pos x="266" y="2"/>
                </a:cxn>
                <a:cxn ang="0">
                  <a:pos x="266" y="2"/>
                </a:cxn>
              </a:cxnLst>
              <a:rect l="0" t="0" r="r" b="b"/>
              <a:pathLst>
                <a:path w="278" h="436">
                  <a:moveTo>
                    <a:pt x="266" y="2"/>
                  </a:moveTo>
                  <a:lnTo>
                    <a:pt x="266" y="2"/>
                  </a:lnTo>
                  <a:lnTo>
                    <a:pt x="260" y="11"/>
                  </a:lnTo>
                  <a:lnTo>
                    <a:pt x="251" y="20"/>
                  </a:lnTo>
                  <a:lnTo>
                    <a:pt x="251" y="20"/>
                  </a:lnTo>
                  <a:lnTo>
                    <a:pt x="237" y="38"/>
                  </a:lnTo>
                  <a:lnTo>
                    <a:pt x="237" y="38"/>
                  </a:lnTo>
                  <a:lnTo>
                    <a:pt x="207" y="91"/>
                  </a:lnTo>
                  <a:lnTo>
                    <a:pt x="207" y="91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207" y="100"/>
                  </a:lnTo>
                  <a:lnTo>
                    <a:pt x="207" y="100"/>
                  </a:lnTo>
                  <a:lnTo>
                    <a:pt x="237" y="50"/>
                  </a:lnTo>
                  <a:lnTo>
                    <a:pt x="237" y="50"/>
                  </a:lnTo>
                  <a:lnTo>
                    <a:pt x="246" y="38"/>
                  </a:lnTo>
                  <a:lnTo>
                    <a:pt x="257" y="29"/>
                  </a:lnTo>
                  <a:lnTo>
                    <a:pt x="275" y="8"/>
                  </a:lnTo>
                  <a:lnTo>
                    <a:pt x="275" y="8"/>
                  </a:lnTo>
                  <a:lnTo>
                    <a:pt x="278" y="5"/>
                  </a:lnTo>
                  <a:lnTo>
                    <a:pt x="278" y="2"/>
                  </a:lnTo>
                  <a:lnTo>
                    <a:pt x="275" y="0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2"/>
                  </a:lnTo>
                  <a:lnTo>
                    <a:pt x="266" y="2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6"/>
            <p:cNvSpPr>
              <a:spLocks/>
            </p:cNvSpPr>
            <p:nvPr/>
          </p:nvSpPr>
          <p:spPr bwMode="auto">
            <a:xfrm>
              <a:off x="4439" y="2730"/>
              <a:ext cx="205" cy="239"/>
            </a:xfrm>
            <a:custGeom>
              <a:avLst/>
              <a:gdLst/>
              <a:ahLst/>
              <a:cxnLst>
                <a:cxn ang="0">
                  <a:pos x="80" y="6"/>
                </a:cxn>
                <a:cxn ang="0">
                  <a:pos x="80" y="6"/>
                </a:cxn>
                <a:cxn ang="0">
                  <a:pos x="86" y="9"/>
                </a:cxn>
                <a:cxn ang="0">
                  <a:pos x="89" y="12"/>
                </a:cxn>
                <a:cxn ang="0">
                  <a:pos x="98" y="15"/>
                </a:cxn>
                <a:cxn ang="0">
                  <a:pos x="110" y="18"/>
                </a:cxn>
                <a:cxn ang="0">
                  <a:pos x="124" y="15"/>
                </a:cxn>
                <a:cxn ang="0">
                  <a:pos x="142" y="9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184" y="24"/>
                </a:cxn>
                <a:cxn ang="0">
                  <a:pos x="199" y="44"/>
                </a:cxn>
                <a:cxn ang="0">
                  <a:pos x="205" y="56"/>
                </a:cxn>
                <a:cxn ang="0">
                  <a:pos x="205" y="65"/>
                </a:cxn>
                <a:cxn ang="0">
                  <a:pos x="205" y="65"/>
                </a:cxn>
                <a:cxn ang="0">
                  <a:pos x="205" y="80"/>
                </a:cxn>
                <a:cxn ang="0">
                  <a:pos x="199" y="92"/>
                </a:cxn>
                <a:cxn ang="0">
                  <a:pos x="184" y="124"/>
                </a:cxn>
                <a:cxn ang="0">
                  <a:pos x="175" y="142"/>
                </a:cxn>
                <a:cxn ang="0">
                  <a:pos x="172" y="162"/>
                </a:cxn>
                <a:cxn ang="0">
                  <a:pos x="172" y="189"/>
                </a:cxn>
                <a:cxn ang="0">
                  <a:pos x="175" y="218"/>
                </a:cxn>
                <a:cxn ang="0">
                  <a:pos x="175" y="218"/>
                </a:cxn>
                <a:cxn ang="0">
                  <a:pos x="172" y="224"/>
                </a:cxn>
                <a:cxn ang="0">
                  <a:pos x="166" y="230"/>
                </a:cxn>
                <a:cxn ang="0">
                  <a:pos x="154" y="236"/>
                </a:cxn>
                <a:cxn ang="0">
                  <a:pos x="133" y="239"/>
                </a:cxn>
                <a:cxn ang="0">
                  <a:pos x="107" y="239"/>
                </a:cxn>
                <a:cxn ang="0">
                  <a:pos x="71" y="233"/>
                </a:cxn>
                <a:cxn ang="0">
                  <a:pos x="24" y="221"/>
                </a:cxn>
                <a:cxn ang="0">
                  <a:pos x="24" y="221"/>
                </a:cxn>
                <a:cxn ang="0">
                  <a:pos x="30" y="210"/>
                </a:cxn>
                <a:cxn ang="0">
                  <a:pos x="33" y="195"/>
                </a:cxn>
                <a:cxn ang="0">
                  <a:pos x="36" y="177"/>
                </a:cxn>
                <a:cxn ang="0">
                  <a:pos x="33" y="156"/>
                </a:cxn>
                <a:cxn ang="0">
                  <a:pos x="30" y="133"/>
                </a:cxn>
                <a:cxn ang="0">
                  <a:pos x="18" y="109"/>
                </a:cxn>
                <a:cxn ang="0">
                  <a:pos x="9" y="98"/>
                </a:cxn>
                <a:cxn ang="0">
                  <a:pos x="0" y="86"/>
                </a:cxn>
                <a:cxn ang="0">
                  <a:pos x="80" y="6"/>
                </a:cxn>
              </a:cxnLst>
              <a:rect l="0" t="0" r="r" b="b"/>
              <a:pathLst>
                <a:path w="205" h="239">
                  <a:moveTo>
                    <a:pt x="80" y="6"/>
                  </a:moveTo>
                  <a:lnTo>
                    <a:pt x="80" y="6"/>
                  </a:lnTo>
                  <a:lnTo>
                    <a:pt x="86" y="9"/>
                  </a:lnTo>
                  <a:lnTo>
                    <a:pt x="89" y="12"/>
                  </a:lnTo>
                  <a:lnTo>
                    <a:pt x="98" y="15"/>
                  </a:lnTo>
                  <a:lnTo>
                    <a:pt x="110" y="18"/>
                  </a:lnTo>
                  <a:lnTo>
                    <a:pt x="124" y="15"/>
                  </a:lnTo>
                  <a:lnTo>
                    <a:pt x="142" y="9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84" y="24"/>
                  </a:lnTo>
                  <a:lnTo>
                    <a:pt x="199" y="44"/>
                  </a:lnTo>
                  <a:lnTo>
                    <a:pt x="205" y="56"/>
                  </a:lnTo>
                  <a:lnTo>
                    <a:pt x="205" y="65"/>
                  </a:lnTo>
                  <a:lnTo>
                    <a:pt x="205" y="65"/>
                  </a:lnTo>
                  <a:lnTo>
                    <a:pt x="205" y="80"/>
                  </a:lnTo>
                  <a:lnTo>
                    <a:pt x="199" y="92"/>
                  </a:lnTo>
                  <a:lnTo>
                    <a:pt x="184" y="124"/>
                  </a:lnTo>
                  <a:lnTo>
                    <a:pt x="175" y="142"/>
                  </a:lnTo>
                  <a:lnTo>
                    <a:pt x="172" y="162"/>
                  </a:lnTo>
                  <a:lnTo>
                    <a:pt x="172" y="189"/>
                  </a:lnTo>
                  <a:lnTo>
                    <a:pt x="175" y="218"/>
                  </a:lnTo>
                  <a:lnTo>
                    <a:pt x="175" y="218"/>
                  </a:lnTo>
                  <a:lnTo>
                    <a:pt x="172" y="224"/>
                  </a:lnTo>
                  <a:lnTo>
                    <a:pt x="166" y="230"/>
                  </a:lnTo>
                  <a:lnTo>
                    <a:pt x="154" y="236"/>
                  </a:lnTo>
                  <a:lnTo>
                    <a:pt x="133" y="239"/>
                  </a:lnTo>
                  <a:lnTo>
                    <a:pt x="107" y="239"/>
                  </a:lnTo>
                  <a:lnTo>
                    <a:pt x="71" y="233"/>
                  </a:lnTo>
                  <a:lnTo>
                    <a:pt x="24" y="221"/>
                  </a:lnTo>
                  <a:lnTo>
                    <a:pt x="24" y="221"/>
                  </a:lnTo>
                  <a:lnTo>
                    <a:pt x="30" y="210"/>
                  </a:lnTo>
                  <a:lnTo>
                    <a:pt x="33" y="195"/>
                  </a:lnTo>
                  <a:lnTo>
                    <a:pt x="36" y="177"/>
                  </a:lnTo>
                  <a:lnTo>
                    <a:pt x="33" y="156"/>
                  </a:lnTo>
                  <a:lnTo>
                    <a:pt x="30" y="133"/>
                  </a:lnTo>
                  <a:lnTo>
                    <a:pt x="18" y="109"/>
                  </a:lnTo>
                  <a:lnTo>
                    <a:pt x="9" y="98"/>
                  </a:lnTo>
                  <a:lnTo>
                    <a:pt x="0" y="86"/>
                  </a:lnTo>
                  <a:lnTo>
                    <a:pt x="80" y="6"/>
                  </a:lnTo>
                  <a:close/>
                </a:path>
              </a:pathLst>
            </a:custGeom>
            <a:solidFill>
              <a:srgbClr val="597E1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7"/>
            <p:cNvSpPr>
              <a:spLocks/>
            </p:cNvSpPr>
            <p:nvPr/>
          </p:nvSpPr>
          <p:spPr bwMode="auto">
            <a:xfrm>
              <a:off x="4498" y="2441"/>
              <a:ext cx="89" cy="404"/>
            </a:xfrm>
            <a:custGeom>
              <a:avLst/>
              <a:gdLst/>
              <a:ahLst/>
              <a:cxnLst>
                <a:cxn ang="0">
                  <a:pos x="68" y="15"/>
                </a:cxn>
                <a:cxn ang="0">
                  <a:pos x="57" y="15"/>
                </a:cxn>
                <a:cxn ang="0">
                  <a:pos x="36" y="45"/>
                </a:cxn>
                <a:cxn ang="0">
                  <a:pos x="27" y="71"/>
                </a:cxn>
                <a:cxn ang="0">
                  <a:pos x="21" y="121"/>
                </a:cxn>
                <a:cxn ang="0">
                  <a:pos x="27" y="145"/>
                </a:cxn>
                <a:cxn ang="0">
                  <a:pos x="33" y="165"/>
                </a:cxn>
                <a:cxn ang="0">
                  <a:pos x="36" y="242"/>
                </a:cxn>
                <a:cxn ang="0">
                  <a:pos x="36" y="269"/>
                </a:cxn>
                <a:cxn ang="0">
                  <a:pos x="48" y="307"/>
                </a:cxn>
                <a:cxn ang="0">
                  <a:pos x="60" y="325"/>
                </a:cxn>
                <a:cxn ang="0">
                  <a:pos x="86" y="363"/>
                </a:cxn>
                <a:cxn ang="0">
                  <a:pos x="89" y="384"/>
                </a:cxn>
                <a:cxn ang="0">
                  <a:pos x="74" y="404"/>
                </a:cxn>
                <a:cxn ang="0">
                  <a:pos x="77" y="398"/>
                </a:cxn>
                <a:cxn ang="0">
                  <a:pos x="83" y="375"/>
                </a:cxn>
                <a:cxn ang="0">
                  <a:pos x="74" y="354"/>
                </a:cxn>
                <a:cxn ang="0">
                  <a:pos x="63" y="342"/>
                </a:cxn>
                <a:cxn ang="0">
                  <a:pos x="42" y="316"/>
                </a:cxn>
                <a:cxn ang="0">
                  <a:pos x="27" y="283"/>
                </a:cxn>
                <a:cxn ang="0">
                  <a:pos x="21" y="230"/>
                </a:cxn>
                <a:cxn ang="0">
                  <a:pos x="24" y="210"/>
                </a:cxn>
                <a:cxn ang="0">
                  <a:pos x="27" y="162"/>
                </a:cxn>
                <a:cxn ang="0">
                  <a:pos x="18" y="148"/>
                </a:cxn>
                <a:cxn ang="0">
                  <a:pos x="12" y="142"/>
                </a:cxn>
                <a:cxn ang="0">
                  <a:pos x="3" y="109"/>
                </a:cxn>
                <a:cxn ang="0">
                  <a:pos x="3" y="56"/>
                </a:cxn>
                <a:cxn ang="0">
                  <a:pos x="6" y="45"/>
                </a:cxn>
                <a:cxn ang="0">
                  <a:pos x="24" y="21"/>
                </a:cxn>
                <a:cxn ang="0">
                  <a:pos x="48" y="3"/>
                </a:cxn>
                <a:cxn ang="0">
                  <a:pos x="65" y="3"/>
                </a:cxn>
                <a:cxn ang="0">
                  <a:pos x="68" y="15"/>
                </a:cxn>
              </a:cxnLst>
              <a:rect l="0" t="0" r="r" b="b"/>
              <a:pathLst>
                <a:path w="89" h="404">
                  <a:moveTo>
                    <a:pt x="68" y="15"/>
                  </a:moveTo>
                  <a:lnTo>
                    <a:pt x="68" y="15"/>
                  </a:lnTo>
                  <a:lnTo>
                    <a:pt x="65" y="12"/>
                  </a:lnTo>
                  <a:lnTo>
                    <a:pt x="57" y="15"/>
                  </a:lnTo>
                  <a:lnTo>
                    <a:pt x="48" y="24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27" y="71"/>
                  </a:lnTo>
                  <a:lnTo>
                    <a:pt x="21" y="98"/>
                  </a:lnTo>
                  <a:lnTo>
                    <a:pt x="21" y="121"/>
                  </a:lnTo>
                  <a:lnTo>
                    <a:pt x="24" y="133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33" y="165"/>
                  </a:lnTo>
                  <a:lnTo>
                    <a:pt x="36" y="189"/>
                  </a:lnTo>
                  <a:lnTo>
                    <a:pt x="36" y="242"/>
                  </a:lnTo>
                  <a:lnTo>
                    <a:pt x="36" y="242"/>
                  </a:lnTo>
                  <a:lnTo>
                    <a:pt x="36" y="269"/>
                  </a:lnTo>
                  <a:lnTo>
                    <a:pt x="42" y="289"/>
                  </a:lnTo>
                  <a:lnTo>
                    <a:pt x="48" y="307"/>
                  </a:lnTo>
                  <a:lnTo>
                    <a:pt x="60" y="325"/>
                  </a:lnTo>
                  <a:lnTo>
                    <a:pt x="60" y="325"/>
                  </a:lnTo>
                  <a:lnTo>
                    <a:pt x="74" y="342"/>
                  </a:lnTo>
                  <a:lnTo>
                    <a:pt x="86" y="363"/>
                  </a:lnTo>
                  <a:lnTo>
                    <a:pt x="89" y="372"/>
                  </a:lnTo>
                  <a:lnTo>
                    <a:pt x="89" y="384"/>
                  </a:lnTo>
                  <a:lnTo>
                    <a:pt x="83" y="395"/>
                  </a:lnTo>
                  <a:lnTo>
                    <a:pt x="74" y="404"/>
                  </a:lnTo>
                  <a:lnTo>
                    <a:pt x="74" y="404"/>
                  </a:lnTo>
                  <a:lnTo>
                    <a:pt x="77" y="398"/>
                  </a:lnTo>
                  <a:lnTo>
                    <a:pt x="83" y="384"/>
                  </a:lnTo>
                  <a:lnTo>
                    <a:pt x="83" y="375"/>
                  </a:lnTo>
                  <a:lnTo>
                    <a:pt x="80" y="366"/>
                  </a:lnTo>
                  <a:lnTo>
                    <a:pt x="74" y="354"/>
                  </a:lnTo>
                  <a:lnTo>
                    <a:pt x="63" y="342"/>
                  </a:lnTo>
                  <a:lnTo>
                    <a:pt x="63" y="342"/>
                  </a:lnTo>
                  <a:lnTo>
                    <a:pt x="51" y="328"/>
                  </a:lnTo>
                  <a:lnTo>
                    <a:pt x="42" y="316"/>
                  </a:lnTo>
                  <a:lnTo>
                    <a:pt x="33" y="301"/>
                  </a:lnTo>
                  <a:lnTo>
                    <a:pt x="27" y="283"/>
                  </a:lnTo>
                  <a:lnTo>
                    <a:pt x="21" y="257"/>
                  </a:lnTo>
                  <a:lnTo>
                    <a:pt x="21" y="230"/>
                  </a:lnTo>
                  <a:lnTo>
                    <a:pt x="21" y="230"/>
                  </a:lnTo>
                  <a:lnTo>
                    <a:pt x="24" y="210"/>
                  </a:lnTo>
                  <a:lnTo>
                    <a:pt x="27" y="186"/>
                  </a:lnTo>
                  <a:lnTo>
                    <a:pt x="27" y="162"/>
                  </a:lnTo>
                  <a:lnTo>
                    <a:pt x="24" y="154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2" y="142"/>
                  </a:lnTo>
                  <a:lnTo>
                    <a:pt x="9" y="133"/>
                  </a:lnTo>
                  <a:lnTo>
                    <a:pt x="3" y="109"/>
                  </a:lnTo>
                  <a:lnTo>
                    <a:pt x="0" y="83"/>
                  </a:lnTo>
                  <a:lnTo>
                    <a:pt x="3" y="56"/>
                  </a:lnTo>
                  <a:lnTo>
                    <a:pt x="3" y="56"/>
                  </a:lnTo>
                  <a:lnTo>
                    <a:pt x="6" y="45"/>
                  </a:lnTo>
                  <a:lnTo>
                    <a:pt x="15" y="33"/>
                  </a:lnTo>
                  <a:lnTo>
                    <a:pt x="24" y="21"/>
                  </a:lnTo>
                  <a:lnTo>
                    <a:pt x="36" y="9"/>
                  </a:lnTo>
                  <a:lnTo>
                    <a:pt x="48" y="3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68" y="15"/>
                  </a:lnTo>
                  <a:lnTo>
                    <a:pt x="68" y="1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8"/>
            <p:cNvSpPr>
              <a:spLocks/>
            </p:cNvSpPr>
            <p:nvPr/>
          </p:nvSpPr>
          <p:spPr bwMode="auto">
            <a:xfrm>
              <a:off x="4255" y="2447"/>
              <a:ext cx="261" cy="375"/>
            </a:xfrm>
            <a:custGeom>
              <a:avLst/>
              <a:gdLst/>
              <a:ahLst/>
              <a:cxnLst>
                <a:cxn ang="0">
                  <a:pos x="261" y="0"/>
                </a:cxn>
                <a:cxn ang="0">
                  <a:pos x="231" y="3"/>
                </a:cxn>
                <a:cxn ang="0">
                  <a:pos x="205" y="18"/>
                </a:cxn>
                <a:cxn ang="0">
                  <a:pos x="196" y="33"/>
                </a:cxn>
                <a:cxn ang="0">
                  <a:pos x="181" y="68"/>
                </a:cxn>
                <a:cxn ang="0">
                  <a:pos x="181" y="83"/>
                </a:cxn>
                <a:cxn ang="0">
                  <a:pos x="187" y="97"/>
                </a:cxn>
                <a:cxn ang="0">
                  <a:pos x="196" y="112"/>
                </a:cxn>
                <a:cxn ang="0">
                  <a:pos x="202" y="127"/>
                </a:cxn>
                <a:cxn ang="0">
                  <a:pos x="196" y="142"/>
                </a:cxn>
                <a:cxn ang="0">
                  <a:pos x="169" y="156"/>
                </a:cxn>
                <a:cxn ang="0">
                  <a:pos x="137" y="168"/>
                </a:cxn>
                <a:cxn ang="0">
                  <a:pos x="113" y="186"/>
                </a:cxn>
                <a:cxn ang="0">
                  <a:pos x="110" y="192"/>
                </a:cxn>
                <a:cxn ang="0">
                  <a:pos x="107" y="227"/>
                </a:cxn>
                <a:cxn ang="0">
                  <a:pos x="116" y="251"/>
                </a:cxn>
                <a:cxn ang="0">
                  <a:pos x="116" y="266"/>
                </a:cxn>
                <a:cxn ang="0">
                  <a:pos x="110" y="271"/>
                </a:cxn>
                <a:cxn ang="0">
                  <a:pos x="95" y="283"/>
                </a:cxn>
                <a:cxn ang="0">
                  <a:pos x="33" y="304"/>
                </a:cxn>
                <a:cxn ang="0">
                  <a:pos x="21" y="310"/>
                </a:cxn>
                <a:cxn ang="0">
                  <a:pos x="6" y="324"/>
                </a:cxn>
                <a:cxn ang="0">
                  <a:pos x="0" y="345"/>
                </a:cxn>
                <a:cxn ang="0">
                  <a:pos x="6" y="366"/>
                </a:cxn>
                <a:cxn ang="0">
                  <a:pos x="12" y="375"/>
                </a:cxn>
                <a:cxn ang="0">
                  <a:pos x="12" y="375"/>
                </a:cxn>
                <a:cxn ang="0">
                  <a:pos x="6" y="348"/>
                </a:cxn>
                <a:cxn ang="0">
                  <a:pos x="18" y="324"/>
                </a:cxn>
                <a:cxn ang="0">
                  <a:pos x="24" y="322"/>
                </a:cxn>
                <a:cxn ang="0">
                  <a:pos x="45" y="313"/>
                </a:cxn>
                <a:cxn ang="0">
                  <a:pos x="77" y="307"/>
                </a:cxn>
                <a:cxn ang="0">
                  <a:pos x="107" y="292"/>
                </a:cxn>
                <a:cxn ang="0">
                  <a:pos x="128" y="271"/>
                </a:cxn>
                <a:cxn ang="0">
                  <a:pos x="131" y="266"/>
                </a:cxn>
                <a:cxn ang="0">
                  <a:pos x="131" y="248"/>
                </a:cxn>
                <a:cxn ang="0">
                  <a:pos x="119" y="224"/>
                </a:cxn>
                <a:cxn ang="0">
                  <a:pos x="119" y="198"/>
                </a:cxn>
                <a:cxn ang="0">
                  <a:pos x="131" y="177"/>
                </a:cxn>
                <a:cxn ang="0">
                  <a:pos x="143" y="171"/>
                </a:cxn>
                <a:cxn ang="0">
                  <a:pos x="181" y="156"/>
                </a:cxn>
                <a:cxn ang="0">
                  <a:pos x="190" y="153"/>
                </a:cxn>
                <a:cxn ang="0">
                  <a:pos x="208" y="139"/>
                </a:cxn>
                <a:cxn ang="0">
                  <a:pos x="208" y="127"/>
                </a:cxn>
                <a:cxn ang="0">
                  <a:pos x="196" y="103"/>
                </a:cxn>
                <a:cxn ang="0">
                  <a:pos x="190" y="92"/>
                </a:cxn>
                <a:cxn ang="0">
                  <a:pos x="187" y="68"/>
                </a:cxn>
                <a:cxn ang="0">
                  <a:pos x="190" y="56"/>
                </a:cxn>
                <a:cxn ang="0">
                  <a:pos x="199" y="33"/>
                </a:cxn>
                <a:cxn ang="0">
                  <a:pos x="214" y="15"/>
                </a:cxn>
                <a:cxn ang="0">
                  <a:pos x="234" y="6"/>
                </a:cxn>
                <a:cxn ang="0">
                  <a:pos x="261" y="0"/>
                </a:cxn>
                <a:cxn ang="0">
                  <a:pos x="261" y="0"/>
                </a:cxn>
              </a:cxnLst>
              <a:rect l="0" t="0" r="r" b="b"/>
              <a:pathLst>
                <a:path w="261" h="375">
                  <a:moveTo>
                    <a:pt x="261" y="0"/>
                  </a:moveTo>
                  <a:lnTo>
                    <a:pt x="261" y="0"/>
                  </a:lnTo>
                  <a:lnTo>
                    <a:pt x="246" y="0"/>
                  </a:lnTo>
                  <a:lnTo>
                    <a:pt x="231" y="3"/>
                  </a:lnTo>
                  <a:lnTo>
                    <a:pt x="217" y="9"/>
                  </a:lnTo>
                  <a:lnTo>
                    <a:pt x="205" y="18"/>
                  </a:lnTo>
                  <a:lnTo>
                    <a:pt x="205" y="18"/>
                  </a:lnTo>
                  <a:lnTo>
                    <a:pt x="196" y="33"/>
                  </a:lnTo>
                  <a:lnTo>
                    <a:pt x="187" y="50"/>
                  </a:lnTo>
                  <a:lnTo>
                    <a:pt x="181" y="68"/>
                  </a:lnTo>
                  <a:lnTo>
                    <a:pt x="181" y="77"/>
                  </a:lnTo>
                  <a:lnTo>
                    <a:pt x="181" y="83"/>
                  </a:lnTo>
                  <a:lnTo>
                    <a:pt x="181" y="83"/>
                  </a:lnTo>
                  <a:lnTo>
                    <a:pt x="187" y="97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202" y="121"/>
                  </a:lnTo>
                  <a:lnTo>
                    <a:pt x="202" y="127"/>
                  </a:lnTo>
                  <a:lnTo>
                    <a:pt x="202" y="136"/>
                  </a:lnTo>
                  <a:lnTo>
                    <a:pt x="196" y="142"/>
                  </a:lnTo>
                  <a:lnTo>
                    <a:pt x="184" y="151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37" y="168"/>
                  </a:lnTo>
                  <a:lnTo>
                    <a:pt x="119" y="177"/>
                  </a:lnTo>
                  <a:lnTo>
                    <a:pt x="113" y="186"/>
                  </a:lnTo>
                  <a:lnTo>
                    <a:pt x="110" y="192"/>
                  </a:lnTo>
                  <a:lnTo>
                    <a:pt x="110" y="192"/>
                  </a:lnTo>
                  <a:lnTo>
                    <a:pt x="107" y="210"/>
                  </a:lnTo>
                  <a:lnTo>
                    <a:pt x="107" y="227"/>
                  </a:lnTo>
                  <a:lnTo>
                    <a:pt x="107" y="227"/>
                  </a:lnTo>
                  <a:lnTo>
                    <a:pt x="116" y="251"/>
                  </a:lnTo>
                  <a:lnTo>
                    <a:pt x="116" y="260"/>
                  </a:lnTo>
                  <a:lnTo>
                    <a:pt x="116" y="266"/>
                  </a:lnTo>
                  <a:lnTo>
                    <a:pt x="110" y="271"/>
                  </a:lnTo>
                  <a:lnTo>
                    <a:pt x="110" y="271"/>
                  </a:lnTo>
                  <a:lnTo>
                    <a:pt x="104" y="277"/>
                  </a:lnTo>
                  <a:lnTo>
                    <a:pt x="95" y="283"/>
                  </a:lnTo>
                  <a:lnTo>
                    <a:pt x="74" y="292"/>
                  </a:lnTo>
                  <a:lnTo>
                    <a:pt x="33" y="304"/>
                  </a:lnTo>
                  <a:lnTo>
                    <a:pt x="33" y="304"/>
                  </a:lnTo>
                  <a:lnTo>
                    <a:pt x="21" y="310"/>
                  </a:lnTo>
                  <a:lnTo>
                    <a:pt x="12" y="316"/>
                  </a:lnTo>
                  <a:lnTo>
                    <a:pt x="6" y="324"/>
                  </a:lnTo>
                  <a:lnTo>
                    <a:pt x="3" y="333"/>
                  </a:lnTo>
                  <a:lnTo>
                    <a:pt x="0" y="345"/>
                  </a:lnTo>
                  <a:lnTo>
                    <a:pt x="3" y="357"/>
                  </a:lnTo>
                  <a:lnTo>
                    <a:pt x="6" y="366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12" y="375"/>
                  </a:lnTo>
                  <a:lnTo>
                    <a:pt x="6" y="360"/>
                  </a:lnTo>
                  <a:lnTo>
                    <a:pt x="6" y="348"/>
                  </a:lnTo>
                  <a:lnTo>
                    <a:pt x="9" y="336"/>
                  </a:lnTo>
                  <a:lnTo>
                    <a:pt x="18" y="324"/>
                  </a:lnTo>
                  <a:lnTo>
                    <a:pt x="18" y="324"/>
                  </a:lnTo>
                  <a:lnTo>
                    <a:pt x="24" y="322"/>
                  </a:lnTo>
                  <a:lnTo>
                    <a:pt x="30" y="316"/>
                  </a:lnTo>
                  <a:lnTo>
                    <a:pt x="45" y="313"/>
                  </a:lnTo>
                  <a:lnTo>
                    <a:pt x="63" y="310"/>
                  </a:lnTo>
                  <a:lnTo>
                    <a:pt x="77" y="307"/>
                  </a:lnTo>
                  <a:lnTo>
                    <a:pt x="77" y="307"/>
                  </a:lnTo>
                  <a:lnTo>
                    <a:pt x="107" y="292"/>
                  </a:lnTo>
                  <a:lnTo>
                    <a:pt x="119" y="283"/>
                  </a:lnTo>
                  <a:lnTo>
                    <a:pt x="128" y="271"/>
                  </a:lnTo>
                  <a:lnTo>
                    <a:pt x="128" y="271"/>
                  </a:lnTo>
                  <a:lnTo>
                    <a:pt x="131" y="266"/>
                  </a:lnTo>
                  <a:lnTo>
                    <a:pt x="134" y="260"/>
                  </a:lnTo>
                  <a:lnTo>
                    <a:pt x="131" y="248"/>
                  </a:lnTo>
                  <a:lnTo>
                    <a:pt x="119" y="224"/>
                  </a:lnTo>
                  <a:lnTo>
                    <a:pt x="119" y="224"/>
                  </a:lnTo>
                  <a:lnTo>
                    <a:pt x="116" y="212"/>
                  </a:lnTo>
                  <a:lnTo>
                    <a:pt x="119" y="198"/>
                  </a:lnTo>
                  <a:lnTo>
                    <a:pt x="122" y="186"/>
                  </a:lnTo>
                  <a:lnTo>
                    <a:pt x="131" y="177"/>
                  </a:lnTo>
                  <a:lnTo>
                    <a:pt x="131" y="177"/>
                  </a:lnTo>
                  <a:lnTo>
                    <a:pt x="143" y="171"/>
                  </a:lnTo>
                  <a:lnTo>
                    <a:pt x="157" y="165"/>
                  </a:lnTo>
                  <a:lnTo>
                    <a:pt x="181" y="156"/>
                  </a:lnTo>
                  <a:lnTo>
                    <a:pt x="181" y="156"/>
                  </a:lnTo>
                  <a:lnTo>
                    <a:pt x="190" y="153"/>
                  </a:lnTo>
                  <a:lnTo>
                    <a:pt x="199" y="148"/>
                  </a:lnTo>
                  <a:lnTo>
                    <a:pt x="208" y="139"/>
                  </a:lnTo>
                  <a:lnTo>
                    <a:pt x="208" y="127"/>
                  </a:lnTo>
                  <a:lnTo>
                    <a:pt x="208" y="127"/>
                  </a:lnTo>
                  <a:lnTo>
                    <a:pt x="205" y="115"/>
                  </a:lnTo>
                  <a:lnTo>
                    <a:pt x="196" y="103"/>
                  </a:lnTo>
                  <a:lnTo>
                    <a:pt x="196" y="103"/>
                  </a:lnTo>
                  <a:lnTo>
                    <a:pt x="190" y="92"/>
                  </a:lnTo>
                  <a:lnTo>
                    <a:pt x="187" y="83"/>
                  </a:lnTo>
                  <a:lnTo>
                    <a:pt x="187" y="68"/>
                  </a:lnTo>
                  <a:lnTo>
                    <a:pt x="190" y="56"/>
                  </a:lnTo>
                  <a:lnTo>
                    <a:pt x="190" y="56"/>
                  </a:lnTo>
                  <a:lnTo>
                    <a:pt x="193" y="44"/>
                  </a:lnTo>
                  <a:lnTo>
                    <a:pt x="199" y="33"/>
                  </a:lnTo>
                  <a:lnTo>
                    <a:pt x="208" y="24"/>
                  </a:lnTo>
                  <a:lnTo>
                    <a:pt x="214" y="15"/>
                  </a:lnTo>
                  <a:lnTo>
                    <a:pt x="226" y="9"/>
                  </a:lnTo>
                  <a:lnTo>
                    <a:pt x="234" y="6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9"/>
            <p:cNvSpPr>
              <a:spLocks/>
            </p:cNvSpPr>
            <p:nvPr/>
          </p:nvSpPr>
          <p:spPr bwMode="auto">
            <a:xfrm>
              <a:off x="4531" y="2429"/>
              <a:ext cx="107" cy="59"/>
            </a:xfrm>
            <a:custGeom>
              <a:avLst/>
              <a:gdLst/>
              <a:ahLst/>
              <a:cxnLst>
                <a:cxn ang="0">
                  <a:pos x="35" y="27"/>
                </a:cxn>
                <a:cxn ang="0">
                  <a:pos x="35" y="27"/>
                </a:cxn>
                <a:cxn ang="0">
                  <a:pos x="35" y="24"/>
                </a:cxn>
                <a:cxn ang="0">
                  <a:pos x="44" y="24"/>
                </a:cxn>
                <a:cxn ang="0">
                  <a:pos x="53" y="24"/>
                </a:cxn>
                <a:cxn ang="0">
                  <a:pos x="68" y="30"/>
                </a:cxn>
                <a:cxn ang="0">
                  <a:pos x="68" y="30"/>
                </a:cxn>
                <a:cxn ang="0">
                  <a:pos x="86" y="39"/>
                </a:cxn>
                <a:cxn ang="0">
                  <a:pos x="95" y="48"/>
                </a:cxn>
                <a:cxn ang="0">
                  <a:pos x="107" y="59"/>
                </a:cxn>
                <a:cxn ang="0">
                  <a:pos x="107" y="59"/>
                </a:cxn>
                <a:cxn ang="0">
                  <a:pos x="104" y="54"/>
                </a:cxn>
                <a:cxn ang="0">
                  <a:pos x="98" y="42"/>
                </a:cxn>
                <a:cxn ang="0">
                  <a:pos x="86" y="24"/>
                </a:cxn>
                <a:cxn ang="0">
                  <a:pos x="74" y="18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38" y="3"/>
                </a:cxn>
                <a:cxn ang="0">
                  <a:pos x="21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24" y="21"/>
                </a:cxn>
                <a:cxn ang="0">
                  <a:pos x="35" y="27"/>
                </a:cxn>
                <a:cxn ang="0">
                  <a:pos x="35" y="27"/>
                </a:cxn>
              </a:cxnLst>
              <a:rect l="0" t="0" r="r" b="b"/>
              <a:pathLst>
                <a:path w="107" h="59">
                  <a:moveTo>
                    <a:pt x="35" y="27"/>
                  </a:moveTo>
                  <a:lnTo>
                    <a:pt x="35" y="27"/>
                  </a:lnTo>
                  <a:lnTo>
                    <a:pt x="35" y="24"/>
                  </a:lnTo>
                  <a:lnTo>
                    <a:pt x="44" y="24"/>
                  </a:lnTo>
                  <a:lnTo>
                    <a:pt x="53" y="24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86" y="39"/>
                  </a:lnTo>
                  <a:lnTo>
                    <a:pt x="95" y="48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4" y="54"/>
                  </a:lnTo>
                  <a:lnTo>
                    <a:pt x="98" y="42"/>
                  </a:lnTo>
                  <a:lnTo>
                    <a:pt x="86" y="24"/>
                  </a:lnTo>
                  <a:lnTo>
                    <a:pt x="74" y="1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38" y="3"/>
                  </a:lnTo>
                  <a:lnTo>
                    <a:pt x="21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0" y="6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4" y="21"/>
                  </a:lnTo>
                  <a:lnTo>
                    <a:pt x="35" y="27"/>
                  </a:lnTo>
                  <a:lnTo>
                    <a:pt x="35" y="27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0"/>
            <p:cNvSpPr>
              <a:spLocks/>
            </p:cNvSpPr>
            <p:nvPr/>
          </p:nvSpPr>
          <p:spPr bwMode="auto">
            <a:xfrm>
              <a:off x="4489" y="2450"/>
              <a:ext cx="89" cy="32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54" y="0"/>
                </a:cxn>
                <a:cxn ang="0">
                  <a:pos x="33" y="12"/>
                </a:cxn>
                <a:cxn ang="0">
                  <a:pos x="15" y="27"/>
                </a:cxn>
                <a:cxn ang="0">
                  <a:pos x="3" y="47"/>
                </a:cxn>
                <a:cxn ang="0">
                  <a:pos x="0" y="71"/>
                </a:cxn>
                <a:cxn ang="0">
                  <a:pos x="6" y="94"/>
                </a:cxn>
                <a:cxn ang="0">
                  <a:pos x="36" y="130"/>
                </a:cxn>
                <a:cxn ang="0">
                  <a:pos x="45" y="142"/>
                </a:cxn>
                <a:cxn ang="0">
                  <a:pos x="48" y="168"/>
                </a:cxn>
                <a:cxn ang="0">
                  <a:pos x="45" y="180"/>
                </a:cxn>
                <a:cxn ang="0">
                  <a:pos x="30" y="198"/>
                </a:cxn>
                <a:cxn ang="0">
                  <a:pos x="12" y="224"/>
                </a:cxn>
                <a:cxn ang="0">
                  <a:pos x="12" y="233"/>
                </a:cxn>
                <a:cxn ang="0">
                  <a:pos x="18" y="248"/>
                </a:cxn>
                <a:cxn ang="0">
                  <a:pos x="63" y="274"/>
                </a:cxn>
                <a:cxn ang="0">
                  <a:pos x="83" y="292"/>
                </a:cxn>
                <a:cxn ang="0">
                  <a:pos x="86" y="307"/>
                </a:cxn>
                <a:cxn ang="0">
                  <a:pos x="77" y="321"/>
                </a:cxn>
                <a:cxn ang="0">
                  <a:pos x="77" y="324"/>
                </a:cxn>
                <a:cxn ang="0">
                  <a:pos x="77" y="324"/>
                </a:cxn>
                <a:cxn ang="0">
                  <a:pos x="89" y="310"/>
                </a:cxn>
                <a:cxn ang="0">
                  <a:pos x="89" y="295"/>
                </a:cxn>
                <a:cxn ang="0">
                  <a:pos x="66" y="268"/>
                </a:cxn>
                <a:cxn ang="0">
                  <a:pos x="51" y="260"/>
                </a:cxn>
                <a:cxn ang="0">
                  <a:pos x="24" y="248"/>
                </a:cxn>
                <a:cxn ang="0">
                  <a:pos x="18" y="233"/>
                </a:cxn>
                <a:cxn ang="0">
                  <a:pos x="21" y="221"/>
                </a:cxn>
                <a:cxn ang="0">
                  <a:pos x="54" y="180"/>
                </a:cxn>
                <a:cxn ang="0">
                  <a:pos x="57" y="171"/>
                </a:cxn>
                <a:cxn ang="0">
                  <a:pos x="57" y="150"/>
                </a:cxn>
                <a:cxn ang="0">
                  <a:pos x="39" y="121"/>
                </a:cxn>
                <a:cxn ang="0">
                  <a:pos x="27" y="106"/>
                </a:cxn>
                <a:cxn ang="0">
                  <a:pos x="9" y="74"/>
                </a:cxn>
                <a:cxn ang="0">
                  <a:pos x="9" y="56"/>
                </a:cxn>
                <a:cxn ang="0">
                  <a:pos x="18" y="36"/>
                </a:cxn>
                <a:cxn ang="0">
                  <a:pos x="45" y="12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9" h="324">
                  <a:moveTo>
                    <a:pt x="80" y="0"/>
                  </a:moveTo>
                  <a:lnTo>
                    <a:pt x="80" y="0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45" y="6"/>
                  </a:lnTo>
                  <a:lnTo>
                    <a:pt x="33" y="12"/>
                  </a:lnTo>
                  <a:lnTo>
                    <a:pt x="24" y="18"/>
                  </a:lnTo>
                  <a:lnTo>
                    <a:pt x="15" y="2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0" y="62"/>
                  </a:lnTo>
                  <a:lnTo>
                    <a:pt x="0" y="71"/>
                  </a:lnTo>
                  <a:lnTo>
                    <a:pt x="0" y="83"/>
                  </a:lnTo>
                  <a:lnTo>
                    <a:pt x="6" y="94"/>
                  </a:lnTo>
                  <a:lnTo>
                    <a:pt x="21" y="112"/>
                  </a:lnTo>
                  <a:lnTo>
                    <a:pt x="36" y="130"/>
                  </a:lnTo>
                  <a:lnTo>
                    <a:pt x="36" y="130"/>
                  </a:lnTo>
                  <a:lnTo>
                    <a:pt x="45" y="142"/>
                  </a:lnTo>
                  <a:lnTo>
                    <a:pt x="48" y="153"/>
                  </a:lnTo>
                  <a:lnTo>
                    <a:pt x="48" y="168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30" y="198"/>
                  </a:lnTo>
                  <a:lnTo>
                    <a:pt x="30" y="198"/>
                  </a:lnTo>
                  <a:lnTo>
                    <a:pt x="18" y="215"/>
                  </a:lnTo>
                  <a:lnTo>
                    <a:pt x="12" y="224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5" y="242"/>
                  </a:lnTo>
                  <a:lnTo>
                    <a:pt x="18" y="248"/>
                  </a:lnTo>
                  <a:lnTo>
                    <a:pt x="33" y="257"/>
                  </a:lnTo>
                  <a:lnTo>
                    <a:pt x="63" y="274"/>
                  </a:lnTo>
                  <a:lnTo>
                    <a:pt x="77" y="283"/>
                  </a:lnTo>
                  <a:lnTo>
                    <a:pt x="83" y="292"/>
                  </a:lnTo>
                  <a:lnTo>
                    <a:pt x="86" y="298"/>
                  </a:lnTo>
                  <a:lnTo>
                    <a:pt x="86" y="307"/>
                  </a:lnTo>
                  <a:lnTo>
                    <a:pt x="83" y="313"/>
                  </a:lnTo>
                  <a:lnTo>
                    <a:pt x="77" y="321"/>
                  </a:lnTo>
                  <a:lnTo>
                    <a:pt x="77" y="321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77" y="324"/>
                  </a:lnTo>
                  <a:lnTo>
                    <a:pt x="86" y="316"/>
                  </a:lnTo>
                  <a:lnTo>
                    <a:pt x="89" y="310"/>
                  </a:lnTo>
                  <a:lnTo>
                    <a:pt x="89" y="301"/>
                  </a:lnTo>
                  <a:lnTo>
                    <a:pt x="89" y="295"/>
                  </a:lnTo>
                  <a:lnTo>
                    <a:pt x="80" y="280"/>
                  </a:lnTo>
                  <a:lnTo>
                    <a:pt x="66" y="268"/>
                  </a:lnTo>
                  <a:lnTo>
                    <a:pt x="66" y="268"/>
                  </a:lnTo>
                  <a:lnTo>
                    <a:pt x="51" y="260"/>
                  </a:lnTo>
                  <a:lnTo>
                    <a:pt x="30" y="251"/>
                  </a:lnTo>
                  <a:lnTo>
                    <a:pt x="24" y="248"/>
                  </a:lnTo>
                  <a:lnTo>
                    <a:pt x="18" y="239"/>
                  </a:lnTo>
                  <a:lnTo>
                    <a:pt x="18" y="233"/>
                  </a:lnTo>
                  <a:lnTo>
                    <a:pt x="21" y="221"/>
                  </a:lnTo>
                  <a:lnTo>
                    <a:pt x="21" y="221"/>
                  </a:lnTo>
                  <a:lnTo>
                    <a:pt x="36" y="201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71"/>
                  </a:lnTo>
                  <a:lnTo>
                    <a:pt x="60" y="159"/>
                  </a:lnTo>
                  <a:lnTo>
                    <a:pt x="57" y="150"/>
                  </a:lnTo>
                  <a:lnTo>
                    <a:pt x="51" y="139"/>
                  </a:lnTo>
                  <a:lnTo>
                    <a:pt x="39" y="121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12" y="89"/>
                  </a:lnTo>
                  <a:lnTo>
                    <a:pt x="9" y="74"/>
                  </a:lnTo>
                  <a:lnTo>
                    <a:pt x="9" y="65"/>
                  </a:lnTo>
                  <a:lnTo>
                    <a:pt x="9" y="5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30" y="21"/>
                  </a:lnTo>
                  <a:lnTo>
                    <a:pt x="45" y="12"/>
                  </a:lnTo>
                  <a:lnTo>
                    <a:pt x="60" y="3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1"/>
            <p:cNvSpPr>
              <a:spLocks/>
            </p:cNvSpPr>
            <p:nvPr/>
          </p:nvSpPr>
          <p:spPr bwMode="auto">
            <a:xfrm>
              <a:off x="4190" y="2795"/>
              <a:ext cx="130" cy="153"/>
            </a:xfrm>
            <a:custGeom>
              <a:avLst/>
              <a:gdLst/>
              <a:ahLst/>
              <a:cxnLst>
                <a:cxn ang="0">
                  <a:pos x="128" y="9"/>
                </a:cxn>
                <a:cxn ang="0">
                  <a:pos x="128" y="9"/>
                </a:cxn>
                <a:cxn ang="0">
                  <a:pos x="125" y="0"/>
                </a:cxn>
                <a:cxn ang="0">
                  <a:pos x="119" y="3"/>
                </a:cxn>
                <a:cxn ang="0">
                  <a:pos x="107" y="18"/>
                </a:cxn>
                <a:cxn ang="0">
                  <a:pos x="98" y="35"/>
                </a:cxn>
                <a:cxn ang="0">
                  <a:pos x="98" y="47"/>
                </a:cxn>
                <a:cxn ang="0">
                  <a:pos x="107" y="77"/>
                </a:cxn>
                <a:cxn ang="0">
                  <a:pos x="113" y="89"/>
                </a:cxn>
                <a:cxn ang="0">
                  <a:pos x="113" y="109"/>
                </a:cxn>
                <a:cxn ang="0">
                  <a:pos x="107" y="118"/>
                </a:cxn>
                <a:cxn ang="0">
                  <a:pos x="68" y="139"/>
                </a:cxn>
                <a:cxn ang="0">
                  <a:pos x="50" y="142"/>
                </a:cxn>
                <a:cxn ang="0">
                  <a:pos x="30" y="142"/>
                </a:cxn>
                <a:cxn ang="0">
                  <a:pos x="15" y="136"/>
                </a:cxn>
                <a:cxn ang="0">
                  <a:pos x="9" y="130"/>
                </a:cxn>
                <a:cxn ang="0">
                  <a:pos x="12" y="124"/>
                </a:cxn>
                <a:cxn ang="0">
                  <a:pos x="21" y="121"/>
                </a:cxn>
                <a:cxn ang="0">
                  <a:pos x="36" y="121"/>
                </a:cxn>
                <a:cxn ang="0">
                  <a:pos x="39" y="127"/>
                </a:cxn>
                <a:cxn ang="0">
                  <a:pos x="39" y="133"/>
                </a:cxn>
                <a:cxn ang="0">
                  <a:pos x="42" y="136"/>
                </a:cxn>
                <a:cxn ang="0">
                  <a:pos x="45" y="127"/>
                </a:cxn>
                <a:cxn ang="0">
                  <a:pos x="39" y="118"/>
                </a:cxn>
                <a:cxn ang="0">
                  <a:pos x="21" y="115"/>
                </a:cxn>
                <a:cxn ang="0">
                  <a:pos x="9" y="118"/>
                </a:cxn>
                <a:cxn ang="0">
                  <a:pos x="0" y="127"/>
                </a:cxn>
                <a:cxn ang="0">
                  <a:pos x="3" y="139"/>
                </a:cxn>
                <a:cxn ang="0">
                  <a:pos x="9" y="145"/>
                </a:cxn>
                <a:cxn ang="0">
                  <a:pos x="42" y="153"/>
                </a:cxn>
                <a:cxn ang="0">
                  <a:pos x="68" y="153"/>
                </a:cxn>
                <a:cxn ang="0">
                  <a:pos x="107" y="139"/>
                </a:cxn>
                <a:cxn ang="0">
                  <a:pos x="125" y="118"/>
                </a:cxn>
                <a:cxn ang="0">
                  <a:pos x="130" y="109"/>
                </a:cxn>
                <a:cxn ang="0">
                  <a:pos x="128" y="86"/>
                </a:cxn>
                <a:cxn ang="0">
                  <a:pos x="119" y="65"/>
                </a:cxn>
                <a:cxn ang="0">
                  <a:pos x="113" y="47"/>
                </a:cxn>
                <a:cxn ang="0">
                  <a:pos x="116" y="30"/>
                </a:cxn>
                <a:cxn ang="0">
                  <a:pos x="128" y="12"/>
                </a:cxn>
                <a:cxn ang="0">
                  <a:pos x="128" y="6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2" y="3"/>
                </a:cxn>
                <a:cxn ang="0">
                  <a:pos x="119" y="3"/>
                </a:cxn>
                <a:cxn ang="0">
                  <a:pos x="113" y="6"/>
                </a:cxn>
                <a:cxn ang="0">
                  <a:pos x="122" y="15"/>
                </a:cxn>
                <a:cxn ang="0">
                  <a:pos x="128" y="9"/>
                </a:cxn>
              </a:cxnLst>
              <a:rect l="0" t="0" r="r" b="b"/>
              <a:pathLst>
                <a:path w="130" h="153">
                  <a:moveTo>
                    <a:pt x="128" y="9"/>
                  </a:moveTo>
                  <a:lnTo>
                    <a:pt x="128" y="9"/>
                  </a:lnTo>
                  <a:lnTo>
                    <a:pt x="128" y="9"/>
                  </a:lnTo>
                  <a:lnTo>
                    <a:pt x="128" y="9"/>
                  </a:lnTo>
                  <a:lnTo>
                    <a:pt x="128" y="6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07" y="18"/>
                  </a:lnTo>
                  <a:lnTo>
                    <a:pt x="101" y="27"/>
                  </a:lnTo>
                  <a:lnTo>
                    <a:pt x="98" y="35"/>
                  </a:lnTo>
                  <a:lnTo>
                    <a:pt x="98" y="35"/>
                  </a:lnTo>
                  <a:lnTo>
                    <a:pt x="98" y="47"/>
                  </a:lnTo>
                  <a:lnTo>
                    <a:pt x="101" y="59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13" y="89"/>
                  </a:lnTo>
                  <a:lnTo>
                    <a:pt x="116" y="97"/>
                  </a:lnTo>
                  <a:lnTo>
                    <a:pt x="113" y="109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89" y="130"/>
                  </a:lnTo>
                  <a:lnTo>
                    <a:pt x="68" y="139"/>
                  </a:lnTo>
                  <a:lnTo>
                    <a:pt x="68" y="139"/>
                  </a:lnTo>
                  <a:lnTo>
                    <a:pt x="50" y="142"/>
                  </a:lnTo>
                  <a:lnTo>
                    <a:pt x="30" y="142"/>
                  </a:lnTo>
                  <a:lnTo>
                    <a:pt x="30" y="142"/>
                  </a:lnTo>
                  <a:lnTo>
                    <a:pt x="24" y="142"/>
                  </a:lnTo>
                  <a:lnTo>
                    <a:pt x="15" y="136"/>
                  </a:lnTo>
                  <a:lnTo>
                    <a:pt x="9" y="133"/>
                  </a:lnTo>
                  <a:lnTo>
                    <a:pt x="9" y="130"/>
                  </a:lnTo>
                  <a:lnTo>
                    <a:pt x="9" y="127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21" y="121"/>
                  </a:lnTo>
                  <a:lnTo>
                    <a:pt x="30" y="118"/>
                  </a:lnTo>
                  <a:lnTo>
                    <a:pt x="36" y="121"/>
                  </a:lnTo>
                  <a:lnTo>
                    <a:pt x="39" y="124"/>
                  </a:lnTo>
                  <a:lnTo>
                    <a:pt x="39" y="127"/>
                  </a:lnTo>
                  <a:lnTo>
                    <a:pt x="39" y="133"/>
                  </a:lnTo>
                  <a:lnTo>
                    <a:pt x="39" y="133"/>
                  </a:lnTo>
                  <a:lnTo>
                    <a:pt x="39" y="13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5" y="127"/>
                  </a:lnTo>
                  <a:lnTo>
                    <a:pt x="42" y="121"/>
                  </a:lnTo>
                  <a:lnTo>
                    <a:pt x="39" y="118"/>
                  </a:lnTo>
                  <a:lnTo>
                    <a:pt x="36" y="115"/>
                  </a:lnTo>
                  <a:lnTo>
                    <a:pt x="21" y="115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3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9" y="145"/>
                  </a:lnTo>
                  <a:lnTo>
                    <a:pt x="21" y="150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68" y="153"/>
                  </a:lnTo>
                  <a:lnTo>
                    <a:pt x="95" y="145"/>
                  </a:lnTo>
                  <a:lnTo>
                    <a:pt x="107" y="139"/>
                  </a:lnTo>
                  <a:lnTo>
                    <a:pt x="116" y="130"/>
                  </a:lnTo>
                  <a:lnTo>
                    <a:pt x="125" y="118"/>
                  </a:lnTo>
                  <a:lnTo>
                    <a:pt x="130" y="109"/>
                  </a:lnTo>
                  <a:lnTo>
                    <a:pt x="130" y="109"/>
                  </a:lnTo>
                  <a:lnTo>
                    <a:pt x="130" y="97"/>
                  </a:lnTo>
                  <a:lnTo>
                    <a:pt x="128" y="86"/>
                  </a:lnTo>
                  <a:lnTo>
                    <a:pt x="119" y="65"/>
                  </a:lnTo>
                  <a:lnTo>
                    <a:pt x="119" y="65"/>
                  </a:lnTo>
                  <a:lnTo>
                    <a:pt x="116" y="56"/>
                  </a:lnTo>
                  <a:lnTo>
                    <a:pt x="113" y="47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22" y="18"/>
                  </a:lnTo>
                  <a:lnTo>
                    <a:pt x="128" y="12"/>
                  </a:lnTo>
                  <a:lnTo>
                    <a:pt x="128" y="6"/>
                  </a:lnTo>
                  <a:lnTo>
                    <a:pt x="128" y="6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2" y="3"/>
                  </a:lnTo>
                  <a:lnTo>
                    <a:pt x="122" y="3"/>
                  </a:lnTo>
                  <a:lnTo>
                    <a:pt x="119" y="3"/>
                  </a:lnTo>
                  <a:lnTo>
                    <a:pt x="119" y="3"/>
                  </a:lnTo>
                  <a:lnTo>
                    <a:pt x="116" y="6"/>
                  </a:lnTo>
                  <a:lnTo>
                    <a:pt x="113" y="6"/>
                  </a:lnTo>
                  <a:lnTo>
                    <a:pt x="116" y="15"/>
                  </a:lnTo>
                  <a:lnTo>
                    <a:pt x="122" y="15"/>
                  </a:lnTo>
                  <a:lnTo>
                    <a:pt x="125" y="15"/>
                  </a:lnTo>
                  <a:lnTo>
                    <a:pt x="128" y="9"/>
                  </a:lnTo>
                  <a:lnTo>
                    <a:pt x="128" y="9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2"/>
            <p:cNvSpPr>
              <a:spLocks/>
            </p:cNvSpPr>
            <p:nvPr/>
          </p:nvSpPr>
          <p:spPr bwMode="auto">
            <a:xfrm>
              <a:off x="4157" y="2975"/>
              <a:ext cx="143" cy="215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16" y="6"/>
                </a:cxn>
                <a:cxn ang="0">
                  <a:pos x="98" y="21"/>
                </a:cxn>
                <a:cxn ang="0">
                  <a:pos x="72" y="56"/>
                </a:cxn>
                <a:cxn ang="0">
                  <a:pos x="69" y="65"/>
                </a:cxn>
                <a:cxn ang="0">
                  <a:pos x="72" y="85"/>
                </a:cxn>
                <a:cxn ang="0">
                  <a:pos x="89" y="109"/>
                </a:cxn>
                <a:cxn ang="0">
                  <a:pos x="104" y="121"/>
                </a:cxn>
                <a:cxn ang="0">
                  <a:pos x="116" y="136"/>
                </a:cxn>
                <a:cxn ang="0">
                  <a:pos x="128" y="156"/>
                </a:cxn>
                <a:cxn ang="0">
                  <a:pos x="128" y="168"/>
                </a:cxn>
                <a:cxn ang="0">
                  <a:pos x="107" y="189"/>
                </a:cxn>
                <a:cxn ang="0">
                  <a:pos x="92" y="197"/>
                </a:cxn>
                <a:cxn ang="0">
                  <a:pos x="57" y="206"/>
                </a:cxn>
                <a:cxn ang="0">
                  <a:pos x="42" y="209"/>
                </a:cxn>
                <a:cxn ang="0">
                  <a:pos x="21" y="203"/>
                </a:cxn>
                <a:cxn ang="0">
                  <a:pos x="6" y="192"/>
                </a:cxn>
                <a:cxn ang="0">
                  <a:pos x="3" y="180"/>
                </a:cxn>
                <a:cxn ang="0">
                  <a:pos x="6" y="168"/>
                </a:cxn>
                <a:cxn ang="0">
                  <a:pos x="27" y="156"/>
                </a:cxn>
                <a:cxn ang="0">
                  <a:pos x="42" y="153"/>
                </a:cxn>
                <a:cxn ang="0">
                  <a:pos x="42" y="150"/>
                </a:cxn>
                <a:cxn ang="0">
                  <a:pos x="33" y="150"/>
                </a:cxn>
                <a:cxn ang="0">
                  <a:pos x="15" y="156"/>
                </a:cxn>
                <a:cxn ang="0">
                  <a:pos x="0" y="171"/>
                </a:cxn>
                <a:cxn ang="0">
                  <a:pos x="0" y="189"/>
                </a:cxn>
                <a:cxn ang="0">
                  <a:pos x="6" y="197"/>
                </a:cxn>
                <a:cxn ang="0">
                  <a:pos x="27" y="212"/>
                </a:cxn>
                <a:cxn ang="0">
                  <a:pos x="57" y="215"/>
                </a:cxn>
                <a:cxn ang="0">
                  <a:pos x="110" y="200"/>
                </a:cxn>
                <a:cxn ang="0">
                  <a:pos x="119" y="195"/>
                </a:cxn>
                <a:cxn ang="0">
                  <a:pos x="137" y="177"/>
                </a:cxn>
                <a:cxn ang="0">
                  <a:pos x="143" y="168"/>
                </a:cxn>
                <a:cxn ang="0">
                  <a:pos x="137" y="141"/>
                </a:cxn>
                <a:cxn ang="0">
                  <a:pos x="122" y="121"/>
                </a:cxn>
                <a:cxn ang="0">
                  <a:pos x="113" y="109"/>
                </a:cxn>
                <a:cxn ang="0">
                  <a:pos x="92" y="91"/>
                </a:cxn>
                <a:cxn ang="0">
                  <a:pos x="83" y="80"/>
                </a:cxn>
                <a:cxn ang="0">
                  <a:pos x="83" y="59"/>
                </a:cxn>
                <a:cxn ang="0">
                  <a:pos x="98" y="35"/>
                </a:cxn>
                <a:cxn ang="0">
                  <a:pos x="137" y="3"/>
                </a:cxn>
                <a:cxn ang="0">
                  <a:pos x="137" y="0"/>
                </a:cxn>
                <a:cxn ang="0">
                  <a:pos x="134" y="0"/>
                </a:cxn>
              </a:cxnLst>
              <a:rect l="0" t="0" r="r" b="b"/>
              <a:pathLst>
                <a:path w="143" h="215">
                  <a:moveTo>
                    <a:pt x="134" y="0"/>
                  </a:moveTo>
                  <a:lnTo>
                    <a:pt x="134" y="0"/>
                  </a:lnTo>
                  <a:lnTo>
                    <a:pt x="125" y="0"/>
                  </a:lnTo>
                  <a:lnTo>
                    <a:pt x="116" y="6"/>
                  </a:lnTo>
                  <a:lnTo>
                    <a:pt x="107" y="12"/>
                  </a:lnTo>
                  <a:lnTo>
                    <a:pt x="98" y="21"/>
                  </a:lnTo>
                  <a:lnTo>
                    <a:pt x="83" y="38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69" y="65"/>
                  </a:lnTo>
                  <a:lnTo>
                    <a:pt x="69" y="71"/>
                  </a:lnTo>
                  <a:lnTo>
                    <a:pt x="72" y="85"/>
                  </a:lnTo>
                  <a:lnTo>
                    <a:pt x="78" y="97"/>
                  </a:lnTo>
                  <a:lnTo>
                    <a:pt x="89" y="109"/>
                  </a:lnTo>
                  <a:lnTo>
                    <a:pt x="89" y="109"/>
                  </a:lnTo>
                  <a:lnTo>
                    <a:pt x="104" y="121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22" y="144"/>
                  </a:lnTo>
                  <a:lnTo>
                    <a:pt x="128" y="156"/>
                  </a:lnTo>
                  <a:lnTo>
                    <a:pt x="128" y="156"/>
                  </a:lnTo>
                  <a:lnTo>
                    <a:pt x="128" y="168"/>
                  </a:lnTo>
                  <a:lnTo>
                    <a:pt x="122" y="177"/>
                  </a:lnTo>
                  <a:lnTo>
                    <a:pt x="107" y="189"/>
                  </a:lnTo>
                  <a:lnTo>
                    <a:pt x="107" y="189"/>
                  </a:lnTo>
                  <a:lnTo>
                    <a:pt x="92" y="197"/>
                  </a:lnTo>
                  <a:lnTo>
                    <a:pt x="75" y="203"/>
                  </a:lnTo>
                  <a:lnTo>
                    <a:pt x="57" y="206"/>
                  </a:lnTo>
                  <a:lnTo>
                    <a:pt x="42" y="209"/>
                  </a:lnTo>
                  <a:lnTo>
                    <a:pt x="42" y="209"/>
                  </a:lnTo>
                  <a:lnTo>
                    <a:pt x="30" y="206"/>
                  </a:lnTo>
                  <a:lnTo>
                    <a:pt x="21" y="203"/>
                  </a:lnTo>
                  <a:lnTo>
                    <a:pt x="12" y="200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3" y="180"/>
                  </a:lnTo>
                  <a:lnTo>
                    <a:pt x="3" y="174"/>
                  </a:lnTo>
                  <a:lnTo>
                    <a:pt x="6" y="168"/>
                  </a:lnTo>
                  <a:lnTo>
                    <a:pt x="12" y="162"/>
                  </a:lnTo>
                  <a:lnTo>
                    <a:pt x="27" y="156"/>
                  </a:lnTo>
                  <a:lnTo>
                    <a:pt x="42" y="153"/>
                  </a:lnTo>
                  <a:lnTo>
                    <a:pt x="42" y="153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42" y="150"/>
                  </a:lnTo>
                  <a:lnTo>
                    <a:pt x="33" y="150"/>
                  </a:lnTo>
                  <a:lnTo>
                    <a:pt x="21" y="153"/>
                  </a:lnTo>
                  <a:lnTo>
                    <a:pt x="15" y="156"/>
                  </a:lnTo>
                  <a:lnTo>
                    <a:pt x="6" y="162"/>
                  </a:lnTo>
                  <a:lnTo>
                    <a:pt x="0" y="171"/>
                  </a:lnTo>
                  <a:lnTo>
                    <a:pt x="0" y="180"/>
                  </a:lnTo>
                  <a:lnTo>
                    <a:pt x="0" y="189"/>
                  </a:lnTo>
                  <a:lnTo>
                    <a:pt x="6" y="197"/>
                  </a:lnTo>
                  <a:lnTo>
                    <a:pt x="6" y="197"/>
                  </a:lnTo>
                  <a:lnTo>
                    <a:pt x="15" y="206"/>
                  </a:lnTo>
                  <a:lnTo>
                    <a:pt x="27" y="212"/>
                  </a:lnTo>
                  <a:lnTo>
                    <a:pt x="42" y="215"/>
                  </a:lnTo>
                  <a:lnTo>
                    <a:pt x="57" y="215"/>
                  </a:lnTo>
                  <a:lnTo>
                    <a:pt x="83" y="209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9" y="195"/>
                  </a:lnTo>
                  <a:lnTo>
                    <a:pt x="128" y="189"/>
                  </a:lnTo>
                  <a:lnTo>
                    <a:pt x="137" y="177"/>
                  </a:lnTo>
                  <a:lnTo>
                    <a:pt x="143" y="168"/>
                  </a:lnTo>
                  <a:lnTo>
                    <a:pt x="143" y="168"/>
                  </a:lnTo>
                  <a:lnTo>
                    <a:pt x="143" y="153"/>
                  </a:lnTo>
                  <a:lnTo>
                    <a:pt x="137" y="141"/>
                  </a:lnTo>
                  <a:lnTo>
                    <a:pt x="131" y="130"/>
                  </a:lnTo>
                  <a:lnTo>
                    <a:pt x="122" y="121"/>
                  </a:lnTo>
                  <a:lnTo>
                    <a:pt x="122" y="121"/>
                  </a:lnTo>
                  <a:lnTo>
                    <a:pt x="113" y="109"/>
                  </a:lnTo>
                  <a:lnTo>
                    <a:pt x="101" y="100"/>
                  </a:lnTo>
                  <a:lnTo>
                    <a:pt x="92" y="9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1" y="71"/>
                  </a:lnTo>
                  <a:lnTo>
                    <a:pt x="83" y="59"/>
                  </a:lnTo>
                  <a:lnTo>
                    <a:pt x="89" y="47"/>
                  </a:lnTo>
                  <a:lnTo>
                    <a:pt x="98" y="35"/>
                  </a:lnTo>
                  <a:lnTo>
                    <a:pt x="119" y="15"/>
                  </a:lnTo>
                  <a:lnTo>
                    <a:pt x="137" y="3"/>
                  </a:lnTo>
                  <a:lnTo>
                    <a:pt x="137" y="3"/>
                  </a:lnTo>
                  <a:lnTo>
                    <a:pt x="137" y="0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3"/>
            <p:cNvSpPr>
              <a:spLocks/>
            </p:cNvSpPr>
            <p:nvPr/>
          </p:nvSpPr>
          <p:spPr bwMode="auto">
            <a:xfrm>
              <a:off x="4605" y="2665"/>
              <a:ext cx="130" cy="124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2" y="36"/>
                </a:cxn>
                <a:cxn ang="0">
                  <a:pos x="24" y="48"/>
                </a:cxn>
                <a:cxn ang="0">
                  <a:pos x="39" y="59"/>
                </a:cxn>
                <a:cxn ang="0">
                  <a:pos x="68" y="68"/>
                </a:cxn>
                <a:cxn ang="0">
                  <a:pos x="77" y="68"/>
                </a:cxn>
                <a:cxn ang="0">
                  <a:pos x="92" y="68"/>
                </a:cxn>
                <a:cxn ang="0">
                  <a:pos x="101" y="80"/>
                </a:cxn>
                <a:cxn ang="0">
                  <a:pos x="98" y="83"/>
                </a:cxn>
                <a:cxn ang="0">
                  <a:pos x="83" y="98"/>
                </a:cxn>
                <a:cxn ang="0">
                  <a:pos x="80" y="109"/>
                </a:cxn>
                <a:cxn ang="0">
                  <a:pos x="95" y="121"/>
                </a:cxn>
                <a:cxn ang="0">
                  <a:pos x="116" y="124"/>
                </a:cxn>
                <a:cxn ang="0">
                  <a:pos x="130" y="112"/>
                </a:cxn>
                <a:cxn ang="0">
                  <a:pos x="127" y="112"/>
                </a:cxn>
                <a:cxn ang="0">
                  <a:pos x="121" y="118"/>
                </a:cxn>
                <a:cxn ang="0">
                  <a:pos x="101" y="118"/>
                </a:cxn>
                <a:cxn ang="0">
                  <a:pos x="89" y="115"/>
                </a:cxn>
                <a:cxn ang="0">
                  <a:pos x="83" y="106"/>
                </a:cxn>
                <a:cxn ang="0">
                  <a:pos x="86" y="98"/>
                </a:cxn>
                <a:cxn ang="0">
                  <a:pos x="101" y="89"/>
                </a:cxn>
                <a:cxn ang="0">
                  <a:pos x="110" y="77"/>
                </a:cxn>
                <a:cxn ang="0">
                  <a:pos x="104" y="65"/>
                </a:cxn>
                <a:cxn ang="0">
                  <a:pos x="95" y="62"/>
                </a:cxn>
                <a:cxn ang="0">
                  <a:pos x="68" y="53"/>
                </a:cxn>
                <a:cxn ang="0">
                  <a:pos x="50" y="50"/>
                </a:cxn>
                <a:cxn ang="0">
                  <a:pos x="36" y="42"/>
                </a:cxn>
                <a:cxn ang="0">
                  <a:pos x="18" y="27"/>
                </a:cxn>
                <a:cxn ang="0">
                  <a:pos x="9" y="3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30" h="124">
                  <a:moveTo>
                    <a:pt x="0" y="6"/>
                  </a:moveTo>
                  <a:lnTo>
                    <a:pt x="0" y="6"/>
                  </a:lnTo>
                  <a:lnTo>
                    <a:pt x="6" y="21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24" y="48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53" y="65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77" y="68"/>
                  </a:lnTo>
                  <a:lnTo>
                    <a:pt x="77" y="68"/>
                  </a:lnTo>
                  <a:lnTo>
                    <a:pt x="92" y="68"/>
                  </a:lnTo>
                  <a:lnTo>
                    <a:pt x="98" y="74"/>
                  </a:lnTo>
                  <a:lnTo>
                    <a:pt x="101" y="80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7" y="104"/>
                  </a:lnTo>
                  <a:lnTo>
                    <a:pt x="80" y="109"/>
                  </a:lnTo>
                  <a:lnTo>
                    <a:pt x="86" y="115"/>
                  </a:lnTo>
                  <a:lnTo>
                    <a:pt x="95" y="121"/>
                  </a:lnTo>
                  <a:lnTo>
                    <a:pt x="104" y="124"/>
                  </a:lnTo>
                  <a:lnTo>
                    <a:pt x="116" y="124"/>
                  </a:lnTo>
                  <a:lnTo>
                    <a:pt x="124" y="121"/>
                  </a:lnTo>
                  <a:lnTo>
                    <a:pt x="130" y="112"/>
                  </a:lnTo>
                  <a:lnTo>
                    <a:pt x="130" y="112"/>
                  </a:lnTo>
                  <a:lnTo>
                    <a:pt x="127" y="112"/>
                  </a:lnTo>
                  <a:lnTo>
                    <a:pt x="127" y="112"/>
                  </a:lnTo>
                  <a:lnTo>
                    <a:pt x="121" y="118"/>
                  </a:lnTo>
                  <a:lnTo>
                    <a:pt x="110" y="121"/>
                  </a:lnTo>
                  <a:lnTo>
                    <a:pt x="101" y="118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6" y="109"/>
                  </a:lnTo>
                  <a:lnTo>
                    <a:pt x="83" y="106"/>
                  </a:lnTo>
                  <a:lnTo>
                    <a:pt x="83" y="101"/>
                  </a:lnTo>
                  <a:lnTo>
                    <a:pt x="86" y="98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7" y="83"/>
                  </a:lnTo>
                  <a:lnTo>
                    <a:pt x="110" y="77"/>
                  </a:lnTo>
                  <a:lnTo>
                    <a:pt x="110" y="71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95" y="62"/>
                  </a:lnTo>
                  <a:lnTo>
                    <a:pt x="86" y="56"/>
                  </a:lnTo>
                  <a:lnTo>
                    <a:pt x="68" y="53"/>
                  </a:lnTo>
                  <a:lnTo>
                    <a:pt x="68" y="53"/>
                  </a:lnTo>
                  <a:lnTo>
                    <a:pt x="50" y="50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27" y="36"/>
                  </a:lnTo>
                  <a:lnTo>
                    <a:pt x="18" y="27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4"/>
            <p:cNvSpPr>
              <a:spLocks/>
            </p:cNvSpPr>
            <p:nvPr/>
          </p:nvSpPr>
          <p:spPr bwMode="auto">
            <a:xfrm>
              <a:off x="4374" y="2677"/>
              <a:ext cx="154" cy="15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112" y="12"/>
                </a:cxn>
                <a:cxn ang="0">
                  <a:pos x="109" y="6"/>
                </a:cxn>
                <a:cxn ang="0">
                  <a:pos x="101" y="0"/>
                </a:cxn>
                <a:cxn ang="0">
                  <a:pos x="95" y="0"/>
                </a:cxn>
                <a:cxn ang="0">
                  <a:pos x="86" y="0"/>
                </a:cxn>
                <a:cxn ang="0">
                  <a:pos x="71" y="3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38" y="21"/>
                </a:cxn>
                <a:cxn ang="0">
                  <a:pos x="24" y="36"/>
                </a:cxn>
                <a:cxn ang="0">
                  <a:pos x="12" y="53"/>
                </a:cxn>
                <a:cxn ang="0">
                  <a:pos x="3" y="74"/>
                </a:cxn>
                <a:cxn ang="0">
                  <a:pos x="0" y="94"/>
                </a:cxn>
                <a:cxn ang="0">
                  <a:pos x="3" y="112"/>
                </a:cxn>
                <a:cxn ang="0">
                  <a:pos x="6" y="121"/>
                </a:cxn>
                <a:cxn ang="0">
                  <a:pos x="12" y="130"/>
                </a:cxn>
                <a:cxn ang="0">
                  <a:pos x="21" y="136"/>
                </a:cxn>
                <a:cxn ang="0">
                  <a:pos x="29" y="142"/>
                </a:cxn>
                <a:cxn ang="0">
                  <a:pos x="29" y="142"/>
                </a:cxn>
                <a:cxn ang="0">
                  <a:pos x="50" y="151"/>
                </a:cxn>
                <a:cxn ang="0">
                  <a:pos x="68" y="153"/>
                </a:cxn>
                <a:cxn ang="0">
                  <a:pos x="86" y="151"/>
                </a:cxn>
                <a:cxn ang="0">
                  <a:pos x="101" y="148"/>
                </a:cxn>
                <a:cxn ang="0">
                  <a:pos x="112" y="142"/>
                </a:cxn>
                <a:cxn ang="0">
                  <a:pos x="124" y="133"/>
                </a:cxn>
                <a:cxn ang="0">
                  <a:pos x="139" y="115"/>
                </a:cxn>
                <a:cxn ang="0">
                  <a:pos x="139" y="115"/>
                </a:cxn>
                <a:cxn ang="0">
                  <a:pos x="145" y="103"/>
                </a:cxn>
                <a:cxn ang="0">
                  <a:pos x="151" y="89"/>
                </a:cxn>
                <a:cxn ang="0">
                  <a:pos x="154" y="74"/>
                </a:cxn>
                <a:cxn ang="0">
                  <a:pos x="154" y="56"/>
                </a:cxn>
                <a:cxn ang="0">
                  <a:pos x="151" y="41"/>
                </a:cxn>
                <a:cxn ang="0">
                  <a:pos x="142" y="27"/>
                </a:cxn>
                <a:cxn ang="0">
                  <a:pos x="130" y="18"/>
                </a:cxn>
                <a:cxn ang="0">
                  <a:pos x="112" y="12"/>
                </a:cxn>
                <a:cxn ang="0">
                  <a:pos x="112" y="12"/>
                </a:cxn>
              </a:cxnLst>
              <a:rect l="0" t="0" r="r" b="b"/>
              <a:pathLst>
                <a:path w="154" h="153">
                  <a:moveTo>
                    <a:pt x="112" y="12"/>
                  </a:moveTo>
                  <a:lnTo>
                    <a:pt x="112" y="12"/>
                  </a:lnTo>
                  <a:lnTo>
                    <a:pt x="109" y="6"/>
                  </a:lnTo>
                  <a:lnTo>
                    <a:pt x="101" y="0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71" y="3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38" y="21"/>
                  </a:lnTo>
                  <a:lnTo>
                    <a:pt x="24" y="36"/>
                  </a:lnTo>
                  <a:lnTo>
                    <a:pt x="12" y="53"/>
                  </a:lnTo>
                  <a:lnTo>
                    <a:pt x="3" y="74"/>
                  </a:lnTo>
                  <a:lnTo>
                    <a:pt x="0" y="94"/>
                  </a:lnTo>
                  <a:lnTo>
                    <a:pt x="3" y="112"/>
                  </a:lnTo>
                  <a:lnTo>
                    <a:pt x="6" y="121"/>
                  </a:lnTo>
                  <a:lnTo>
                    <a:pt x="12" y="130"/>
                  </a:lnTo>
                  <a:lnTo>
                    <a:pt x="21" y="136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50" y="151"/>
                  </a:lnTo>
                  <a:lnTo>
                    <a:pt x="68" y="153"/>
                  </a:lnTo>
                  <a:lnTo>
                    <a:pt x="86" y="151"/>
                  </a:lnTo>
                  <a:lnTo>
                    <a:pt x="101" y="148"/>
                  </a:lnTo>
                  <a:lnTo>
                    <a:pt x="112" y="142"/>
                  </a:lnTo>
                  <a:lnTo>
                    <a:pt x="124" y="133"/>
                  </a:lnTo>
                  <a:lnTo>
                    <a:pt x="139" y="115"/>
                  </a:lnTo>
                  <a:lnTo>
                    <a:pt x="139" y="115"/>
                  </a:lnTo>
                  <a:lnTo>
                    <a:pt x="145" y="103"/>
                  </a:lnTo>
                  <a:lnTo>
                    <a:pt x="151" y="89"/>
                  </a:lnTo>
                  <a:lnTo>
                    <a:pt x="154" y="74"/>
                  </a:lnTo>
                  <a:lnTo>
                    <a:pt x="154" y="56"/>
                  </a:lnTo>
                  <a:lnTo>
                    <a:pt x="151" y="41"/>
                  </a:lnTo>
                  <a:lnTo>
                    <a:pt x="142" y="27"/>
                  </a:lnTo>
                  <a:lnTo>
                    <a:pt x="130" y="18"/>
                  </a:lnTo>
                  <a:lnTo>
                    <a:pt x="112" y="12"/>
                  </a:lnTo>
                  <a:lnTo>
                    <a:pt x="112" y="12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5"/>
            <p:cNvSpPr>
              <a:spLocks/>
            </p:cNvSpPr>
            <p:nvPr/>
          </p:nvSpPr>
          <p:spPr bwMode="auto">
            <a:xfrm>
              <a:off x="4344" y="2981"/>
              <a:ext cx="217" cy="106"/>
            </a:xfrm>
            <a:custGeom>
              <a:avLst/>
              <a:gdLst/>
              <a:ahLst/>
              <a:cxnLst>
                <a:cxn ang="0">
                  <a:pos x="217" y="100"/>
                </a:cxn>
                <a:cxn ang="0">
                  <a:pos x="217" y="100"/>
                </a:cxn>
                <a:cxn ang="0">
                  <a:pos x="208" y="88"/>
                </a:cxn>
                <a:cxn ang="0">
                  <a:pos x="199" y="79"/>
                </a:cxn>
                <a:cxn ang="0">
                  <a:pos x="187" y="71"/>
                </a:cxn>
                <a:cxn ang="0">
                  <a:pos x="172" y="65"/>
                </a:cxn>
                <a:cxn ang="0">
                  <a:pos x="172" y="65"/>
                </a:cxn>
                <a:cxn ang="0">
                  <a:pos x="137" y="47"/>
                </a:cxn>
                <a:cxn ang="0">
                  <a:pos x="107" y="29"/>
                </a:cxn>
                <a:cxn ang="0">
                  <a:pos x="107" y="29"/>
                </a:cxn>
                <a:cxn ang="0">
                  <a:pos x="80" y="12"/>
                </a:cxn>
                <a:cxn ang="0">
                  <a:pos x="65" y="6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27" y="3"/>
                </a:cxn>
                <a:cxn ang="0">
                  <a:pos x="12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3" y="26"/>
                </a:cxn>
                <a:cxn ang="0">
                  <a:pos x="6" y="32"/>
                </a:cxn>
                <a:cxn ang="0">
                  <a:pos x="21" y="44"/>
                </a:cxn>
                <a:cxn ang="0">
                  <a:pos x="36" y="53"/>
                </a:cxn>
                <a:cxn ang="0">
                  <a:pos x="36" y="53"/>
                </a:cxn>
                <a:cxn ang="0">
                  <a:pos x="56" y="65"/>
                </a:cxn>
                <a:cxn ang="0">
                  <a:pos x="77" y="71"/>
                </a:cxn>
                <a:cxn ang="0">
                  <a:pos x="122" y="82"/>
                </a:cxn>
                <a:cxn ang="0">
                  <a:pos x="122" y="82"/>
                </a:cxn>
                <a:cxn ang="0">
                  <a:pos x="178" y="97"/>
                </a:cxn>
                <a:cxn ang="0">
                  <a:pos x="178" y="97"/>
                </a:cxn>
                <a:cxn ang="0">
                  <a:pos x="193" y="100"/>
                </a:cxn>
                <a:cxn ang="0">
                  <a:pos x="208" y="103"/>
                </a:cxn>
                <a:cxn ang="0">
                  <a:pos x="208" y="103"/>
                </a:cxn>
                <a:cxn ang="0">
                  <a:pos x="214" y="106"/>
                </a:cxn>
                <a:cxn ang="0">
                  <a:pos x="214" y="106"/>
                </a:cxn>
                <a:cxn ang="0">
                  <a:pos x="217" y="106"/>
                </a:cxn>
                <a:cxn ang="0">
                  <a:pos x="217" y="100"/>
                </a:cxn>
              </a:cxnLst>
              <a:rect l="0" t="0" r="r" b="b"/>
              <a:pathLst>
                <a:path w="217" h="106">
                  <a:moveTo>
                    <a:pt x="217" y="100"/>
                  </a:moveTo>
                  <a:lnTo>
                    <a:pt x="217" y="100"/>
                  </a:lnTo>
                  <a:lnTo>
                    <a:pt x="208" y="88"/>
                  </a:lnTo>
                  <a:lnTo>
                    <a:pt x="199" y="79"/>
                  </a:lnTo>
                  <a:lnTo>
                    <a:pt x="187" y="71"/>
                  </a:lnTo>
                  <a:lnTo>
                    <a:pt x="172" y="65"/>
                  </a:lnTo>
                  <a:lnTo>
                    <a:pt x="172" y="65"/>
                  </a:lnTo>
                  <a:lnTo>
                    <a:pt x="137" y="47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80" y="12"/>
                  </a:lnTo>
                  <a:lnTo>
                    <a:pt x="65" y="6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27" y="3"/>
                  </a:lnTo>
                  <a:lnTo>
                    <a:pt x="12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3" y="26"/>
                  </a:lnTo>
                  <a:lnTo>
                    <a:pt x="6" y="32"/>
                  </a:lnTo>
                  <a:lnTo>
                    <a:pt x="21" y="44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56" y="65"/>
                  </a:lnTo>
                  <a:lnTo>
                    <a:pt x="77" y="71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78" y="97"/>
                  </a:lnTo>
                  <a:lnTo>
                    <a:pt x="178" y="97"/>
                  </a:lnTo>
                  <a:lnTo>
                    <a:pt x="193" y="100"/>
                  </a:lnTo>
                  <a:lnTo>
                    <a:pt x="208" y="103"/>
                  </a:lnTo>
                  <a:lnTo>
                    <a:pt x="208" y="103"/>
                  </a:lnTo>
                  <a:lnTo>
                    <a:pt x="214" y="106"/>
                  </a:lnTo>
                  <a:lnTo>
                    <a:pt x="214" y="106"/>
                  </a:lnTo>
                  <a:lnTo>
                    <a:pt x="217" y="106"/>
                  </a:lnTo>
                  <a:lnTo>
                    <a:pt x="217" y="10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6"/>
            <p:cNvSpPr>
              <a:spLocks/>
            </p:cNvSpPr>
            <p:nvPr/>
          </p:nvSpPr>
          <p:spPr bwMode="auto">
            <a:xfrm>
              <a:off x="4540" y="3060"/>
              <a:ext cx="65" cy="1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41" y="21"/>
                </a:cxn>
                <a:cxn ang="0">
                  <a:pos x="41" y="21"/>
                </a:cxn>
                <a:cxn ang="0">
                  <a:pos x="56" y="33"/>
                </a:cxn>
                <a:cxn ang="0">
                  <a:pos x="62" y="39"/>
                </a:cxn>
                <a:cxn ang="0">
                  <a:pos x="65" y="48"/>
                </a:cxn>
                <a:cxn ang="0">
                  <a:pos x="65" y="48"/>
                </a:cxn>
                <a:cxn ang="0">
                  <a:pos x="65" y="65"/>
                </a:cxn>
                <a:cxn ang="0">
                  <a:pos x="62" y="83"/>
                </a:cxn>
                <a:cxn ang="0">
                  <a:pos x="50" y="112"/>
                </a:cxn>
                <a:cxn ang="0">
                  <a:pos x="50" y="112"/>
                </a:cxn>
                <a:cxn ang="0">
                  <a:pos x="47" y="112"/>
                </a:cxn>
                <a:cxn ang="0">
                  <a:pos x="44" y="110"/>
                </a:cxn>
                <a:cxn ang="0">
                  <a:pos x="44" y="110"/>
                </a:cxn>
                <a:cxn ang="0">
                  <a:pos x="41" y="110"/>
                </a:cxn>
                <a:cxn ang="0">
                  <a:pos x="41" y="107"/>
                </a:cxn>
                <a:cxn ang="0">
                  <a:pos x="41" y="98"/>
                </a:cxn>
                <a:cxn ang="0">
                  <a:pos x="41" y="98"/>
                </a:cxn>
                <a:cxn ang="0">
                  <a:pos x="38" y="98"/>
                </a:cxn>
                <a:cxn ang="0">
                  <a:pos x="35" y="95"/>
                </a:cxn>
                <a:cxn ang="0">
                  <a:pos x="35" y="80"/>
                </a:cxn>
                <a:cxn ang="0">
                  <a:pos x="35" y="65"/>
                </a:cxn>
                <a:cxn ang="0">
                  <a:pos x="35" y="53"/>
                </a:cxn>
                <a:cxn ang="0">
                  <a:pos x="35" y="53"/>
                </a:cxn>
                <a:cxn ang="0">
                  <a:pos x="26" y="45"/>
                </a:cxn>
                <a:cxn ang="0">
                  <a:pos x="15" y="36"/>
                </a:cxn>
                <a:cxn ang="0">
                  <a:pos x="3" y="27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3" y="0"/>
                </a:cxn>
              </a:cxnLst>
              <a:rect l="0" t="0" r="r" b="b"/>
              <a:pathLst>
                <a:path w="65" h="112">
                  <a:moveTo>
                    <a:pt x="3" y="0"/>
                  </a:moveTo>
                  <a:lnTo>
                    <a:pt x="3" y="0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56" y="33"/>
                  </a:lnTo>
                  <a:lnTo>
                    <a:pt x="62" y="3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65"/>
                  </a:lnTo>
                  <a:lnTo>
                    <a:pt x="62" y="83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47" y="112"/>
                  </a:lnTo>
                  <a:lnTo>
                    <a:pt x="44" y="110"/>
                  </a:lnTo>
                  <a:lnTo>
                    <a:pt x="44" y="110"/>
                  </a:lnTo>
                  <a:lnTo>
                    <a:pt x="41" y="110"/>
                  </a:lnTo>
                  <a:lnTo>
                    <a:pt x="41" y="107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38" y="98"/>
                  </a:lnTo>
                  <a:lnTo>
                    <a:pt x="35" y="95"/>
                  </a:lnTo>
                  <a:lnTo>
                    <a:pt x="35" y="80"/>
                  </a:lnTo>
                  <a:lnTo>
                    <a:pt x="35" y="65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26" y="45"/>
                  </a:lnTo>
                  <a:lnTo>
                    <a:pt x="15" y="36"/>
                  </a:lnTo>
                  <a:lnTo>
                    <a:pt x="3" y="27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DCA8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7"/>
            <p:cNvSpPr>
              <a:spLocks/>
            </p:cNvSpPr>
            <p:nvPr/>
          </p:nvSpPr>
          <p:spPr bwMode="auto">
            <a:xfrm>
              <a:off x="4581" y="3161"/>
              <a:ext cx="6" cy="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8"/>
            <p:cNvSpPr>
              <a:spLocks/>
            </p:cNvSpPr>
            <p:nvPr/>
          </p:nvSpPr>
          <p:spPr bwMode="auto">
            <a:xfrm>
              <a:off x="4578" y="3146"/>
              <a:ext cx="6" cy="1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12"/>
                </a:cxn>
                <a:cxn ang="0">
                  <a:pos x="3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lnTo>
                    <a:pt x="6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9"/>
            <p:cNvSpPr>
              <a:spLocks/>
            </p:cNvSpPr>
            <p:nvPr/>
          </p:nvSpPr>
          <p:spPr bwMode="auto">
            <a:xfrm>
              <a:off x="4587" y="3164"/>
              <a:ext cx="6" cy="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8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DE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0"/>
            <p:cNvSpPr>
              <a:spLocks/>
            </p:cNvSpPr>
            <p:nvPr/>
          </p:nvSpPr>
          <p:spPr bwMode="auto">
            <a:xfrm>
              <a:off x="4581" y="3102"/>
              <a:ext cx="6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6" y="32"/>
                </a:cxn>
                <a:cxn ang="0">
                  <a:pos x="3" y="44"/>
                </a:cxn>
                <a:cxn ang="0">
                  <a:pos x="3" y="4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3" y="20"/>
                </a:cxn>
                <a:cxn ang="0">
                  <a:pos x="3" y="20"/>
                </a:cxn>
                <a:cxn ang="0">
                  <a:pos x="3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" h="44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32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1"/>
            <p:cNvSpPr>
              <a:spLocks/>
            </p:cNvSpPr>
            <p:nvPr/>
          </p:nvSpPr>
          <p:spPr bwMode="auto">
            <a:xfrm>
              <a:off x="4587" y="3102"/>
              <a:ext cx="9" cy="5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9" y="14"/>
                </a:cxn>
                <a:cxn ang="0">
                  <a:pos x="9" y="29"/>
                </a:cxn>
                <a:cxn ang="0">
                  <a:pos x="6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6" y="1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9" h="56">
                  <a:moveTo>
                    <a:pt x="6" y="0"/>
                  </a:moveTo>
                  <a:lnTo>
                    <a:pt x="6" y="0"/>
                  </a:lnTo>
                  <a:lnTo>
                    <a:pt x="9" y="14"/>
                  </a:lnTo>
                  <a:lnTo>
                    <a:pt x="9" y="29"/>
                  </a:lnTo>
                  <a:lnTo>
                    <a:pt x="6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1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AA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2"/>
            <p:cNvSpPr>
              <a:spLocks/>
            </p:cNvSpPr>
            <p:nvPr/>
          </p:nvSpPr>
          <p:spPr bwMode="auto">
            <a:xfrm>
              <a:off x="4374" y="3037"/>
              <a:ext cx="169" cy="206"/>
            </a:xfrm>
            <a:custGeom>
              <a:avLst/>
              <a:gdLst/>
              <a:ahLst/>
              <a:cxnLst>
                <a:cxn ang="0">
                  <a:pos x="68" y="203"/>
                </a:cxn>
                <a:cxn ang="0">
                  <a:pos x="83" y="197"/>
                </a:cxn>
                <a:cxn ang="0">
                  <a:pos x="83" y="194"/>
                </a:cxn>
                <a:cxn ang="0">
                  <a:pos x="80" y="183"/>
                </a:cxn>
                <a:cxn ang="0">
                  <a:pos x="86" y="183"/>
                </a:cxn>
                <a:cxn ang="0">
                  <a:pos x="95" y="177"/>
                </a:cxn>
                <a:cxn ang="0">
                  <a:pos x="95" y="168"/>
                </a:cxn>
                <a:cxn ang="0">
                  <a:pos x="92" y="159"/>
                </a:cxn>
                <a:cxn ang="0">
                  <a:pos x="107" y="156"/>
                </a:cxn>
                <a:cxn ang="0">
                  <a:pos x="109" y="153"/>
                </a:cxn>
                <a:cxn ang="0">
                  <a:pos x="109" y="138"/>
                </a:cxn>
                <a:cxn ang="0">
                  <a:pos x="118" y="138"/>
                </a:cxn>
                <a:cxn ang="0">
                  <a:pos x="130" y="133"/>
                </a:cxn>
                <a:cxn ang="0">
                  <a:pos x="133" y="127"/>
                </a:cxn>
                <a:cxn ang="0">
                  <a:pos x="133" y="115"/>
                </a:cxn>
                <a:cxn ang="0">
                  <a:pos x="124" y="109"/>
                </a:cxn>
                <a:cxn ang="0">
                  <a:pos x="139" y="106"/>
                </a:cxn>
                <a:cxn ang="0">
                  <a:pos x="142" y="100"/>
                </a:cxn>
                <a:cxn ang="0">
                  <a:pos x="136" y="85"/>
                </a:cxn>
                <a:cxn ang="0">
                  <a:pos x="145" y="79"/>
                </a:cxn>
                <a:cxn ang="0">
                  <a:pos x="148" y="62"/>
                </a:cxn>
                <a:cxn ang="0">
                  <a:pos x="139" y="56"/>
                </a:cxn>
                <a:cxn ang="0">
                  <a:pos x="154" y="50"/>
                </a:cxn>
                <a:cxn ang="0">
                  <a:pos x="154" y="35"/>
                </a:cxn>
                <a:cxn ang="0">
                  <a:pos x="166" y="32"/>
                </a:cxn>
                <a:cxn ang="0">
                  <a:pos x="169" y="20"/>
                </a:cxn>
                <a:cxn ang="0">
                  <a:pos x="166" y="18"/>
                </a:cxn>
                <a:cxn ang="0">
                  <a:pos x="151" y="9"/>
                </a:cxn>
                <a:cxn ang="0">
                  <a:pos x="139" y="3"/>
                </a:cxn>
                <a:cxn ang="0">
                  <a:pos x="124" y="0"/>
                </a:cxn>
                <a:cxn ang="0">
                  <a:pos x="109" y="3"/>
                </a:cxn>
                <a:cxn ang="0">
                  <a:pos x="89" y="18"/>
                </a:cxn>
                <a:cxn ang="0">
                  <a:pos x="71" y="32"/>
                </a:cxn>
                <a:cxn ang="0">
                  <a:pos x="44" y="71"/>
                </a:cxn>
                <a:cxn ang="0">
                  <a:pos x="26" y="91"/>
                </a:cxn>
                <a:cxn ang="0">
                  <a:pos x="12" y="115"/>
                </a:cxn>
                <a:cxn ang="0">
                  <a:pos x="0" y="141"/>
                </a:cxn>
                <a:cxn ang="0">
                  <a:pos x="3" y="162"/>
                </a:cxn>
                <a:cxn ang="0">
                  <a:pos x="6" y="171"/>
                </a:cxn>
                <a:cxn ang="0">
                  <a:pos x="29" y="197"/>
                </a:cxn>
                <a:cxn ang="0">
                  <a:pos x="44" y="203"/>
                </a:cxn>
                <a:cxn ang="0">
                  <a:pos x="59" y="203"/>
                </a:cxn>
              </a:cxnLst>
              <a:rect l="0" t="0" r="r" b="b"/>
              <a:pathLst>
                <a:path w="169" h="206">
                  <a:moveTo>
                    <a:pt x="68" y="203"/>
                  </a:moveTo>
                  <a:lnTo>
                    <a:pt x="68" y="203"/>
                  </a:lnTo>
                  <a:lnTo>
                    <a:pt x="74" y="203"/>
                  </a:lnTo>
                  <a:lnTo>
                    <a:pt x="83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1"/>
                  </a:lnTo>
                  <a:lnTo>
                    <a:pt x="80" y="183"/>
                  </a:lnTo>
                  <a:lnTo>
                    <a:pt x="80" y="183"/>
                  </a:lnTo>
                  <a:lnTo>
                    <a:pt x="86" y="183"/>
                  </a:lnTo>
                  <a:lnTo>
                    <a:pt x="95" y="177"/>
                  </a:lnTo>
                  <a:lnTo>
                    <a:pt x="95" y="177"/>
                  </a:lnTo>
                  <a:lnTo>
                    <a:pt x="95" y="171"/>
                  </a:lnTo>
                  <a:lnTo>
                    <a:pt x="95" y="168"/>
                  </a:lnTo>
                  <a:lnTo>
                    <a:pt x="92" y="159"/>
                  </a:lnTo>
                  <a:lnTo>
                    <a:pt x="92" y="159"/>
                  </a:lnTo>
                  <a:lnTo>
                    <a:pt x="101" y="159"/>
                  </a:lnTo>
                  <a:lnTo>
                    <a:pt x="107" y="156"/>
                  </a:lnTo>
                  <a:lnTo>
                    <a:pt x="109" y="153"/>
                  </a:lnTo>
                  <a:lnTo>
                    <a:pt x="109" y="153"/>
                  </a:lnTo>
                  <a:lnTo>
                    <a:pt x="112" y="147"/>
                  </a:lnTo>
                  <a:lnTo>
                    <a:pt x="109" y="138"/>
                  </a:lnTo>
                  <a:lnTo>
                    <a:pt x="109" y="138"/>
                  </a:lnTo>
                  <a:lnTo>
                    <a:pt x="118" y="138"/>
                  </a:lnTo>
                  <a:lnTo>
                    <a:pt x="124" y="135"/>
                  </a:lnTo>
                  <a:lnTo>
                    <a:pt x="130" y="133"/>
                  </a:lnTo>
                  <a:lnTo>
                    <a:pt x="133" y="127"/>
                  </a:lnTo>
                  <a:lnTo>
                    <a:pt x="133" y="127"/>
                  </a:lnTo>
                  <a:lnTo>
                    <a:pt x="133" y="121"/>
                  </a:lnTo>
                  <a:lnTo>
                    <a:pt x="133" y="115"/>
                  </a:lnTo>
                  <a:lnTo>
                    <a:pt x="124" y="109"/>
                  </a:lnTo>
                  <a:lnTo>
                    <a:pt x="124" y="109"/>
                  </a:lnTo>
                  <a:lnTo>
                    <a:pt x="136" y="109"/>
                  </a:lnTo>
                  <a:lnTo>
                    <a:pt x="139" y="106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91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45" y="79"/>
                  </a:lnTo>
                  <a:lnTo>
                    <a:pt x="148" y="71"/>
                  </a:lnTo>
                  <a:lnTo>
                    <a:pt x="148" y="62"/>
                  </a:lnTo>
                  <a:lnTo>
                    <a:pt x="139" y="56"/>
                  </a:lnTo>
                  <a:lnTo>
                    <a:pt x="139" y="56"/>
                  </a:lnTo>
                  <a:lnTo>
                    <a:pt x="148" y="53"/>
                  </a:lnTo>
                  <a:lnTo>
                    <a:pt x="154" y="50"/>
                  </a:lnTo>
                  <a:lnTo>
                    <a:pt x="154" y="44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6" y="32"/>
                  </a:lnTo>
                  <a:lnTo>
                    <a:pt x="169" y="29"/>
                  </a:lnTo>
                  <a:lnTo>
                    <a:pt x="169" y="20"/>
                  </a:lnTo>
                  <a:lnTo>
                    <a:pt x="169" y="20"/>
                  </a:lnTo>
                  <a:lnTo>
                    <a:pt x="166" y="18"/>
                  </a:lnTo>
                  <a:lnTo>
                    <a:pt x="160" y="15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39" y="3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18" y="0"/>
                  </a:lnTo>
                  <a:lnTo>
                    <a:pt x="109" y="3"/>
                  </a:lnTo>
                  <a:lnTo>
                    <a:pt x="109" y="3"/>
                  </a:lnTo>
                  <a:lnTo>
                    <a:pt x="89" y="18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56" y="53"/>
                  </a:lnTo>
                  <a:lnTo>
                    <a:pt x="44" y="71"/>
                  </a:lnTo>
                  <a:lnTo>
                    <a:pt x="44" y="71"/>
                  </a:lnTo>
                  <a:lnTo>
                    <a:pt x="26" y="91"/>
                  </a:lnTo>
                  <a:lnTo>
                    <a:pt x="12" y="115"/>
                  </a:lnTo>
                  <a:lnTo>
                    <a:pt x="12" y="115"/>
                  </a:lnTo>
                  <a:lnTo>
                    <a:pt x="6" y="130"/>
                  </a:lnTo>
                  <a:lnTo>
                    <a:pt x="0" y="141"/>
                  </a:lnTo>
                  <a:lnTo>
                    <a:pt x="0" y="156"/>
                  </a:lnTo>
                  <a:lnTo>
                    <a:pt x="3" y="162"/>
                  </a:lnTo>
                  <a:lnTo>
                    <a:pt x="6" y="171"/>
                  </a:lnTo>
                  <a:lnTo>
                    <a:pt x="6" y="171"/>
                  </a:lnTo>
                  <a:lnTo>
                    <a:pt x="18" y="186"/>
                  </a:lnTo>
                  <a:lnTo>
                    <a:pt x="29" y="197"/>
                  </a:lnTo>
                  <a:lnTo>
                    <a:pt x="29" y="197"/>
                  </a:lnTo>
                  <a:lnTo>
                    <a:pt x="44" y="203"/>
                  </a:lnTo>
                  <a:lnTo>
                    <a:pt x="53" y="206"/>
                  </a:lnTo>
                  <a:lnTo>
                    <a:pt x="59" y="203"/>
                  </a:lnTo>
                  <a:lnTo>
                    <a:pt x="68" y="203"/>
                  </a:lnTo>
                  <a:close/>
                </a:path>
              </a:pathLst>
            </a:custGeom>
            <a:solidFill>
              <a:srgbClr val="F0F9C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3"/>
            <p:cNvSpPr>
              <a:spLocks/>
            </p:cNvSpPr>
            <p:nvPr/>
          </p:nvSpPr>
          <p:spPr bwMode="auto">
            <a:xfrm>
              <a:off x="4312" y="2786"/>
              <a:ext cx="219" cy="52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41" y="62"/>
                </a:cxn>
                <a:cxn ang="0">
                  <a:pos x="20" y="127"/>
                </a:cxn>
                <a:cxn ang="0">
                  <a:pos x="3" y="207"/>
                </a:cxn>
                <a:cxn ang="0">
                  <a:pos x="0" y="227"/>
                </a:cxn>
                <a:cxn ang="0">
                  <a:pos x="6" y="271"/>
                </a:cxn>
                <a:cxn ang="0">
                  <a:pos x="23" y="342"/>
                </a:cxn>
                <a:cxn ang="0">
                  <a:pos x="80" y="472"/>
                </a:cxn>
                <a:cxn ang="0">
                  <a:pos x="100" y="522"/>
                </a:cxn>
                <a:cxn ang="0">
                  <a:pos x="106" y="519"/>
                </a:cxn>
                <a:cxn ang="0">
                  <a:pos x="124" y="498"/>
                </a:cxn>
                <a:cxn ang="0">
                  <a:pos x="130" y="478"/>
                </a:cxn>
                <a:cxn ang="0">
                  <a:pos x="130" y="463"/>
                </a:cxn>
                <a:cxn ang="0">
                  <a:pos x="133" y="413"/>
                </a:cxn>
                <a:cxn ang="0">
                  <a:pos x="157" y="384"/>
                </a:cxn>
                <a:cxn ang="0">
                  <a:pos x="171" y="366"/>
                </a:cxn>
                <a:cxn ang="0">
                  <a:pos x="180" y="336"/>
                </a:cxn>
                <a:cxn ang="0">
                  <a:pos x="177" y="319"/>
                </a:cxn>
                <a:cxn ang="0">
                  <a:pos x="177" y="304"/>
                </a:cxn>
                <a:cxn ang="0">
                  <a:pos x="192" y="286"/>
                </a:cxn>
                <a:cxn ang="0">
                  <a:pos x="201" y="277"/>
                </a:cxn>
                <a:cxn ang="0">
                  <a:pos x="219" y="257"/>
                </a:cxn>
                <a:cxn ang="0">
                  <a:pos x="204" y="248"/>
                </a:cxn>
                <a:cxn ang="0">
                  <a:pos x="139" y="192"/>
                </a:cxn>
                <a:cxn ang="0">
                  <a:pos x="115" y="159"/>
                </a:cxn>
                <a:cxn ang="0">
                  <a:pos x="118" y="156"/>
                </a:cxn>
                <a:cxn ang="0">
                  <a:pos x="121" y="151"/>
                </a:cxn>
                <a:cxn ang="0">
                  <a:pos x="103" y="142"/>
                </a:cxn>
                <a:cxn ang="0">
                  <a:pos x="109" y="136"/>
                </a:cxn>
                <a:cxn ang="0">
                  <a:pos x="109" y="121"/>
                </a:cxn>
                <a:cxn ang="0">
                  <a:pos x="109" y="112"/>
                </a:cxn>
                <a:cxn ang="0">
                  <a:pos x="115" y="80"/>
                </a:cxn>
                <a:cxn ang="0">
                  <a:pos x="130" y="39"/>
                </a:cxn>
                <a:cxn ang="0">
                  <a:pos x="130" y="33"/>
                </a:cxn>
                <a:cxn ang="0">
                  <a:pos x="115" y="21"/>
                </a:cxn>
                <a:cxn ang="0">
                  <a:pos x="80" y="3"/>
                </a:cxn>
                <a:cxn ang="0">
                  <a:pos x="71" y="0"/>
                </a:cxn>
              </a:cxnLst>
              <a:rect l="0" t="0" r="r" b="b"/>
              <a:pathLst>
                <a:path w="219" h="522">
                  <a:moveTo>
                    <a:pt x="71" y="0"/>
                  </a:moveTo>
                  <a:lnTo>
                    <a:pt x="71" y="0"/>
                  </a:lnTo>
                  <a:lnTo>
                    <a:pt x="62" y="18"/>
                  </a:lnTo>
                  <a:lnTo>
                    <a:pt x="41" y="62"/>
                  </a:lnTo>
                  <a:lnTo>
                    <a:pt x="29" y="92"/>
                  </a:lnTo>
                  <a:lnTo>
                    <a:pt x="20" y="127"/>
                  </a:lnTo>
                  <a:lnTo>
                    <a:pt x="8" y="165"/>
                  </a:lnTo>
                  <a:lnTo>
                    <a:pt x="3" y="207"/>
                  </a:lnTo>
                  <a:lnTo>
                    <a:pt x="3" y="207"/>
                  </a:lnTo>
                  <a:lnTo>
                    <a:pt x="0" y="227"/>
                  </a:lnTo>
                  <a:lnTo>
                    <a:pt x="3" y="248"/>
                  </a:lnTo>
                  <a:lnTo>
                    <a:pt x="6" y="271"/>
                  </a:lnTo>
                  <a:lnTo>
                    <a:pt x="8" y="295"/>
                  </a:lnTo>
                  <a:lnTo>
                    <a:pt x="23" y="342"/>
                  </a:lnTo>
                  <a:lnTo>
                    <a:pt x="41" y="389"/>
                  </a:lnTo>
                  <a:lnTo>
                    <a:pt x="80" y="472"/>
                  </a:lnTo>
                  <a:lnTo>
                    <a:pt x="91" y="501"/>
                  </a:lnTo>
                  <a:lnTo>
                    <a:pt x="100" y="522"/>
                  </a:lnTo>
                  <a:lnTo>
                    <a:pt x="100" y="522"/>
                  </a:lnTo>
                  <a:lnTo>
                    <a:pt x="106" y="519"/>
                  </a:lnTo>
                  <a:lnTo>
                    <a:pt x="118" y="507"/>
                  </a:lnTo>
                  <a:lnTo>
                    <a:pt x="124" y="498"/>
                  </a:lnTo>
                  <a:lnTo>
                    <a:pt x="127" y="490"/>
                  </a:lnTo>
                  <a:lnTo>
                    <a:pt x="130" y="478"/>
                  </a:lnTo>
                  <a:lnTo>
                    <a:pt x="130" y="463"/>
                  </a:lnTo>
                  <a:lnTo>
                    <a:pt x="130" y="463"/>
                  </a:lnTo>
                  <a:lnTo>
                    <a:pt x="130" y="437"/>
                  </a:lnTo>
                  <a:lnTo>
                    <a:pt x="133" y="413"/>
                  </a:lnTo>
                  <a:lnTo>
                    <a:pt x="142" y="398"/>
                  </a:lnTo>
                  <a:lnTo>
                    <a:pt x="157" y="384"/>
                  </a:lnTo>
                  <a:lnTo>
                    <a:pt x="157" y="384"/>
                  </a:lnTo>
                  <a:lnTo>
                    <a:pt x="171" y="366"/>
                  </a:lnTo>
                  <a:lnTo>
                    <a:pt x="177" y="351"/>
                  </a:lnTo>
                  <a:lnTo>
                    <a:pt x="180" y="336"/>
                  </a:lnTo>
                  <a:lnTo>
                    <a:pt x="177" y="319"/>
                  </a:lnTo>
                  <a:lnTo>
                    <a:pt x="177" y="319"/>
                  </a:lnTo>
                  <a:lnTo>
                    <a:pt x="174" y="310"/>
                  </a:lnTo>
                  <a:lnTo>
                    <a:pt x="177" y="304"/>
                  </a:lnTo>
                  <a:lnTo>
                    <a:pt x="183" y="292"/>
                  </a:lnTo>
                  <a:lnTo>
                    <a:pt x="192" y="286"/>
                  </a:lnTo>
                  <a:lnTo>
                    <a:pt x="201" y="277"/>
                  </a:lnTo>
                  <a:lnTo>
                    <a:pt x="201" y="277"/>
                  </a:lnTo>
                  <a:lnTo>
                    <a:pt x="213" y="266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04" y="248"/>
                  </a:lnTo>
                  <a:lnTo>
                    <a:pt x="171" y="221"/>
                  </a:lnTo>
                  <a:lnTo>
                    <a:pt x="139" y="192"/>
                  </a:lnTo>
                  <a:lnTo>
                    <a:pt x="124" y="174"/>
                  </a:lnTo>
                  <a:lnTo>
                    <a:pt x="115" y="159"/>
                  </a:lnTo>
                  <a:lnTo>
                    <a:pt x="115" y="159"/>
                  </a:lnTo>
                  <a:lnTo>
                    <a:pt x="118" y="156"/>
                  </a:lnTo>
                  <a:lnTo>
                    <a:pt x="121" y="154"/>
                  </a:lnTo>
                  <a:lnTo>
                    <a:pt x="121" y="151"/>
                  </a:lnTo>
                  <a:lnTo>
                    <a:pt x="118" y="148"/>
                  </a:lnTo>
                  <a:lnTo>
                    <a:pt x="103" y="142"/>
                  </a:lnTo>
                  <a:lnTo>
                    <a:pt x="103" y="142"/>
                  </a:lnTo>
                  <a:lnTo>
                    <a:pt x="109" y="136"/>
                  </a:lnTo>
                  <a:lnTo>
                    <a:pt x="112" y="130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12"/>
                  </a:lnTo>
                  <a:lnTo>
                    <a:pt x="109" y="103"/>
                  </a:lnTo>
                  <a:lnTo>
                    <a:pt x="115" y="80"/>
                  </a:lnTo>
                  <a:lnTo>
                    <a:pt x="121" y="56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0" y="33"/>
                  </a:lnTo>
                  <a:lnTo>
                    <a:pt x="124" y="27"/>
                  </a:lnTo>
                  <a:lnTo>
                    <a:pt x="115" y="21"/>
                  </a:lnTo>
                  <a:lnTo>
                    <a:pt x="103" y="12"/>
                  </a:lnTo>
                  <a:lnTo>
                    <a:pt x="80" y="3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D9EF7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4"/>
            <p:cNvSpPr>
              <a:spLocks/>
            </p:cNvSpPr>
            <p:nvPr/>
          </p:nvSpPr>
          <p:spPr bwMode="auto">
            <a:xfrm>
              <a:off x="4398" y="2713"/>
              <a:ext cx="29" cy="76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4" y="14"/>
                </a:cxn>
                <a:cxn ang="0">
                  <a:pos x="2" y="35"/>
                </a:cxn>
                <a:cxn ang="0">
                  <a:pos x="2" y="44"/>
                </a:cxn>
                <a:cxn ang="0">
                  <a:pos x="0" y="53"/>
                </a:cxn>
                <a:cxn ang="0">
                  <a:pos x="2" y="64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5" y="76"/>
                </a:cxn>
                <a:cxn ang="0">
                  <a:pos x="8" y="76"/>
                </a:cxn>
                <a:cxn ang="0">
                  <a:pos x="11" y="76"/>
                </a:cxn>
                <a:cxn ang="0">
                  <a:pos x="11" y="73"/>
                </a:cxn>
                <a:cxn ang="0">
                  <a:pos x="11" y="73"/>
                </a:cxn>
                <a:cxn ang="0">
                  <a:pos x="5" y="58"/>
                </a:cxn>
                <a:cxn ang="0">
                  <a:pos x="2" y="53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5" y="32"/>
                </a:cxn>
                <a:cxn ang="0">
                  <a:pos x="11" y="2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29" h="76">
                  <a:moveTo>
                    <a:pt x="26" y="0"/>
                  </a:moveTo>
                  <a:lnTo>
                    <a:pt x="26" y="0"/>
                  </a:lnTo>
                  <a:lnTo>
                    <a:pt x="14" y="14"/>
                  </a:lnTo>
                  <a:lnTo>
                    <a:pt x="2" y="35"/>
                  </a:lnTo>
                  <a:lnTo>
                    <a:pt x="2" y="44"/>
                  </a:lnTo>
                  <a:lnTo>
                    <a:pt x="0" y="53"/>
                  </a:lnTo>
                  <a:lnTo>
                    <a:pt x="2" y="64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8" y="76"/>
                  </a:lnTo>
                  <a:lnTo>
                    <a:pt x="11" y="76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5" y="58"/>
                  </a:lnTo>
                  <a:lnTo>
                    <a:pt x="2" y="53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5" y="32"/>
                  </a:lnTo>
                  <a:lnTo>
                    <a:pt x="11" y="2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5"/>
            <p:cNvSpPr>
              <a:spLocks/>
            </p:cNvSpPr>
            <p:nvPr/>
          </p:nvSpPr>
          <p:spPr bwMode="auto">
            <a:xfrm>
              <a:off x="4421" y="2769"/>
              <a:ext cx="60" cy="47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57" y="17"/>
                </a:cxn>
                <a:cxn ang="0">
                  <a:pos x="54" y="26"/>
                </a:cxn>
                <a:cxn ang="0">
                  <a:pos x="48" y="32"/>
                </a:cxn>
                <a:cxn ang="0">
                  <a:pos x="48" y="32"/>
                </a:cxn>
                <a:cxn ang="0">
                  <a:pos x="39" y="35"/>
                </a:cxn>
                <a:cxn ang="0">
                  <a:pos x="30" y="38"/>
                </a:cxn>
                <a:cxn ang="0">
                  <a:pos x="30" y="38"/>
                </a:cxn>
                <a:cxn ang="0">
                  <a:pos x="18" y="41"/>
                </a:cxn>
                <a:cxn ang="0">
                  <a:pos x="12" y="41"/>
                </a:cxn>
                <a:cxn ang="0">
                  <a:pos x="9" y="38"/>
                </a:cxn>
                <a:cxn ang="0">
                  <a:pos x="9" y="38"/>
                </a:cxn>
                <a:cxn ang="0">
                  <a:pos x="6" y="38"/>
                </a:cxn>
                <a:cxn ang="0">
                  <a:pos x="3" y="38"/>
                </a:cxn>
                <a:cxn ang="0">
                  <a:pos x="0" y="41"/>
                </a:cxn>
                <a:cxn ang="0">
                  <a:pos x="0" y="44"/>
                </a:cxn>
                <a:cxn ang="0">
                  <a:pos x="3" y="47"/>
                </a:cxn>
                <a:cxn ang="0">
                  <a:pos x="6" y="47"/>
                </a:cxn>
                <a:cxn ang="0">
                  <a:pos x="6" y="47"/>
                </a:cxn>
                <a:cxn ang="0">
                  <a:pos x="18" y="47"/>
                </a:cxn>
                <a:cxn ang="0">
                  <a:pos x="18" y="47"/>
                </a:cxn>
                <a:cxn ang="0">
                  <a:pos x="30" y="44"/>
                </a:cxn>
                <a:cxn ang="0">
                  <a:pos x="30" y="44"/>
                </a:cxn>
                <a:cxn ang="0">
                  <a:pos x="39" y="41"/>
                </a:cxn>
                <a:cxn ang="0">
                  <a:pos x="48" y="35"/>
                </a:cxn>
                <a:cxn ang="0">
                  <a:pos x="48" y="35"/>
                </a:cxn>
                <a:cxn ang="0">
                  <a:pos x="54" y="29"/>
                </a:cxn>
                <a:cxn ang="0">
                  <a:pos x="60" y="20"/>
                </a:cxn>
                <a:cxn ang="0">
                  <a:pos x="60" y="8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60" h="47">
                  <a:moveTo>
                    <a:pt x="60" y="0"/>
                  </a:moveTo>
                  <a:lnTo>
                    <a:pt x="60" y="0"/>
                  </a:lnTo>
                  <a:lnTo>
                    <a:pt x="57" y="17"/>
                  </a:lnTo>
                  <a:lnTo>
                    <a:pt x="54" y="26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39" y="35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18" y="41"/>
                  </a:lnTo>
                  <a:lnTo>
                    <a:pt x="12" y="41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3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9" y="41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54" y="29"/>
                  </a:lnTo>
                  <a:lnTo>
                    <a:pt x="60" y="20"/>
                  </a:lnTo>
                  <a:lnTo>
                    <a:pt x="60" y="8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6"/>
            <p:cNvSpPr>
              <a:spLocks/>
            </p:cNvSpPr>
            <p:nvPr/>
          </p:nvSpPr>
          <p:spPr bwMode="auto">
            <a:xfrm>
              <a:off x="4341" y="2922"/>
              <a:ext cx="80" cy="62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0" y="0"/>
                </a:cxn>
                <a:cxn ang="0">
                  <a:pos x="74" y="9"/>
                </a:cxn>
                <a:cxn ang="0">
                  <a:pos x="65" y="12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21" y="26"/>
                </a:cxn>
                <a:cxn ang="0">
                  <a:pos x="21" y="26"/>
                </a:cxn>
                <a:cxn ang="0">
                  <a:pos x="12" y="32"/>
                </a:cxn>
                <a:cxn ang="0">
                  <a:pos x="6" y="41"/>
                </a:cxn>
                <a:cxn ang="0">
                  <a:pos x="3" y="4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3" y="62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6" y="59"/>
                </a:cxn>
                <a:cxn ang="0">
                  <a:pos x="9" y="50"/>
                </a:cxn>
                <a:cxn ang="0">
                  <a:pos x="12" y="41"/>
                </a:cxn>
                <a:cxn ang="0">
                  <a:pos x="15" y="35"/>
                </a:cxn>
                <a:cxn ang="0">
                  <a:pos x="24" y="32"/>
                </a:cxn>
                <a:cxn ang="0">
                  <a:pos x="39" y="23"/>
                </a:cxn>
                <a:cxn ang="0">
                  <a:pos x="54" y="20"/>
                </a:cxn>
                <a:cxn ang="0">
                  <a:pos x="54" y="20"/>
                </a:cxn>
                <a:cxn ang="0">
                  <a:pos x="68" y="12"/>
                </a:cxn>
                <a:cxn ang="0">
                  <a:pos x="77" y="9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80" h="62">
                  <a:moveTo>
                    <a:pt x="80" y="0"/>
                  </a:moveTo>
                  <a:lnTo>
                    <a:pt x="80" y="0"/>
                  </a:lnTo>
                  <a:lnTo>
                    <a:pt x="74" y="9"/>
                  </a:lnTo>
                  <a:lnTo>
                    <a:pt x="65" y="12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12" y="32"/>
                  </a:lnTo>
                  <a:lnTo>
                    <a:pt x="6" y="41"/>
                  </a:lnTo>
                  <a:lnTo>
                    <a:pt x="3" y="4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3" y="62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9" y="50"/>
                  </a:lnTo>
                  <a:lnTo>
                    <a:pt x="12" y="41"/>
                  </a:lnTo>
                  <a:lnTo>
                    <a:pt x="15" y="35"/>
                  </a:lnTo>
                  <a:lnTo>
                    <a:pt x="24" y="32"/>
                  </a:lnTo>
                  <a:lnTo>
                    <a:pt x="39" y="23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68" y="12"/>
                  </a:lnTo>
                  <a:lnTo>
                    <a:pt x="77" y="9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BCD3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7"/>
            <p:cNvSpPr>
              <a:spLocks/>
            </p:cNvSpPr>
            <p:nvPr/>
          </p:nvSpPr>
          <p:spPr bwMode="auto">
            <a:xfrm>
              <a:off x="4492" y="2406"/>
              <a:ext cx="122" cy="91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85"/>
                </a:cxn>
                <a:cxn ang="0">
                  <a:pos x="0" y="77"/>
                </a:cxn>
                <a:cxn ang="0">
                  <a:pos x="3" y="65"/>
                </a:cxn>
                <a:cxn ang="0">
                  <a:pos x="6" y="53"/>
                </a:cxn>
                <a:cxn ang="0">
                  <a:pos x="15" y="38"/>
                </a:cxn>
                <a:cxn ang="0">
                  <a:pos x="27" y="23"/>
                </a:cxn>
                <a:cxn ang="0">
                  <a:pos x="45" y="12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71" y="3"/>
                </a:cxn>
                <a:cxn ang="0">
                  <a:pos x="89" y="12"/>
                </a:cxn>
                <a:cxn ang="0">
                  <a:pos x="107" y="23"/>
                </a:cxn>
                <a:cxn ang="0">
                  <a:pos x="116" y="32"/>
                </a:cxn>
                <a:cxn ang="0">
                  <a:pos x="122" y="44"/>
                </a:cxn>
                <a:cxn ang="0">
                  <a:pos x="122" y="50"/>
                </a:cxn>
                <a:cxn ang="0">
                  <a:pos x="122" y="50"/>
                </a:cxn>
                <a:cxn ang="0">
                  <a:pos x="119" y="47"/>
                </a:cxn>
                <a:cxn ang="0">
                  <a:pos x="113" y="41"/>
                </a:cxn>
                <a:cxn ang="0">
                  <a:pos x="98" y="35"/>
                </a:cxn>
                <a:cxn ang="0">
                  <a:pos x="89" y="35"/>
                </a:cxn>
                <a:cxn ang="0">
                  <a:pos x="77" y="35"/>
                </a:cxn>
                <a:cxn ang="0">
                  <a:pos x="77" y="35"/>
                </a:cxn>
                <a:cxn ang="0">
                  <a:pos x="54" y="41"/>
                </a:cxn>
                <a:cxn ang="0">
                  <a:pos x="36" y="50"/>
                </a:cxn>
                <a:cxn ang="0">
                  <a:pos x="18" y="65"/>
                </a:cxn>
                <a:cxn ang="0">
                  <a:pos x="0" y="91"/>
                </a:cxn>
                <a:cxn ang="0">
                  <a:pos x="0" y="85"/>
                </a:cxn>
              </a:cxnLst>
              <a:rect l="0" t="0" r="r" b="b"/>
              <a:pathLst>
                <a:path w="122" h="91">
                  <a:moveTo>
                    <a:pt x="0" y="85"/>
                  </a:moveTo>
                  <a:lnTo>
                    <a:pt x="0" y="85"/>
                  </a:lnTo>
                  <a:lnTo>
                    <a:pt x="0" y="77"/>
                  </a:lnTo>
                  <a:lnTo>
                    <a:pt x="3" y="65"/>
                  </a:lnTo>
                  <a:lnTo>
                    <a:pt x="6" y="53"/>
                  </a:lnTo>
                  <a:lnTo>
                    <a:pt x="15" y="38"/>
                  </a:lnTo>
                  <a:lnTo>
                    <a:pt x="27" y="23"/>
                  </a:lnTo>
                  <a:lnTo>
                    <a:pt x="45" y="1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3"/>
                  </a:lnTo>
                  <a:lnTo>
                    <a:pt x="89" y="12"/>
                  </a:lnTo>
                  <a:lnTo>
                    <a:pt x="107" y="23"/>
                  </a:lnTo>
                  <a:lnTo>
                    <a:pt x="116" y="32"/>
                  </a:lnTo>
                  <a:lnTo>
                    <a:pt x="122" y="44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19" y="47"/>
                  </a:lnTo>
                  <a:lnTo>
                    <a:pt x="113" y="41"/>
                  </a:lnTo>
                  <a:lnTo>
                    <a:pt x="98" y="35"/>
                  </a:lnTo>
                  <a:lnTo>
                    <a:pt x="89" y="35"/>
                  </a:lnTo>
                  <a:lnTo>
                    <a:pt x="77" y="35"/>
                  </a:lnTo>
                  <a:lnTo>
                    <a:pt x="77" y="35"/>
                  </a:lnTo>
                  <a:lnTo>
                    <a:pt x="54" y="41"/>
                  </a:lnTo>
                  <a:lnTo>
                    <a:pt x="36" y="50"/>
                  </a:lnTo>
                  <a:lnTo>
                    <a:pt x="18" y="65"/>
                  </a:lnTo>
                  <a:lnTo>
                    <a:pt x="0" y="9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DDA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8"/>
            <p:cNvSpPr>
              <a:spLocks/>
            </p:cNvSpPr>
            <p:nvPr/>
          </p:nvSpPr>
          <p:spPr bwMode="auto">
            <a:xfrm>
              <a:off x="4555" y="2415"/>
              <a:ext cx="14" cy="20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14" y="9"/>
                </a:cxn>
                <a:cxn ang="0">
                  <a:pos x="14" y="14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6" y="17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8" y="3"/>
                </a:cxn>
                <a:cxn ang="0">
                  <a:pos x="14" y="9"/>
                </a:cxn>
                <a:cxn ang="0">
                  <a:pos x="14" y="9"/>
                </a:cxn>
              </a:cxnLst>
              <a:rect l="0" t="0" r="r" b="b"/>
              <a:pathLst>
                <a:path w="14" h="20">
                  <a:moveTo>
                    <a:pt x="14" y="9"/>
                  </a:moveTo>
                  <a:lnTo>
                    <a:pt x="14" y="9"/>
                  </a:lnTo>
                  <a:lnTo>
                    <a:pt x="14" y="14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3" y="0"/>
                  </a:lnTo>
                  <a:lnTo>
                    <a:pt x="3" y="0"/>
                  </a:lnTo>
                  <a:lnTo>
                    <a:pt x="8" y="3"/>
                  </a:lnTo>
                  <a:lnTo>
                    <a:pt x="14" y="9"/>
                  </a:lnTo>
                  <a:lnTo>
                    <a:pt x="14" y="9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9"/>
            <p:cNvSpPr>
              <a:spLocks/>
            </p:cNvSpPr>
            <p:nvPr/>
          </p:nvSpPr>
          <p:spPr bwMode="auto">
            <a:xfrm>
              <a:off x="4558" y="2421"/>
              <a:ext cx="3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lnTo>
                    <a:pt x="3" y="6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0"/>
            <p:cNvSpPr>
              <a:spLocks/>
            </p:cNvSpPr>
            <p:nvPr/>
          </p:nvSpPr>
          <p:spPr bwMode="auto">
            <a:xfrm>
              <a:off x="4575" y="2421"/>
              <a:ext cx="15" cy="14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15" y="8"/>
                </a:cxn>
                <a:cxn ang="0">
                  <a:pos x="15" y="14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3" y="3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3"/>
                </a:cxn>
                <a:cxn ang="0">
                  <a:pos x="15" y="8"/>
                </a:cxn>
                <a:cxn ang="0">
                  <a:pos x="15" y="8"/>
                </a:cxn>
              </a:cxnLst>
              <a:rect l="0" t="0" r="r" b="b"/>
              <a:pathLst>
                <a:path w="15" h="14">
                  <a:moveTo>
                    <a:pt x="15" y="8"/>
                  </a:moveTo>
                  <a:lnTo>
                    <a:pt x="15" y="8"/>
                  </a:lnTo>
                  <a:lnTo>
                    <a:pt x="15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3"/>
                  </a:lnTo>
                  <a:lnTo>
                    <a:pt x="15" y="8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1"/>
            <p:cNvSpPr>
              <a:spLocks/>
            </p:cNvSpPr>
            <p:nvPr/>
          </p:nvSpPr>
          <p:spPr bwMode="auto">
            <a:xfrm>
              <a:off x="4581" y="2427"/>
              <a:ext cx="3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2"/>
            <p:cNvSpPr>
              <a:spLocks/>
            </p:cNvSpPr>
            <p:nvPr/>
          </p:nvSpPr>
          <p:spPr bwMode="auto">
            <a:xfrm>
              <a:off x="4534" y="2429"/>
              <a:ext cx="15" cy="15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9" y="15"/>
                </a:cxn>
                <a:cxn ang="0">
                  <a:pos x="9" y="15"/>
                </a:cxn>
                <a:cxn ang="0">
                  <a:pos x="3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15" y="0"/>
                </a:cxn>
                <a:cxn ang="0">
                  <a:pos x="15" y="6"/>
                </a:cxn>
                <a:cxn ang="0">
                  <a:pos x="15" y="6"/>
                </a:cxn>
              </a:cxnLst>
              <a:rect l="0" t="0" r="r" b="b"/>
              <a:pathLst>
                <a:path w="15" h="15">
                  <a:moveTo>
                    <a:pt x="15" y="6"/>
                  </a:moveTo>
                  <a:lnTo>
                    <a:pt x="15" y="6"/>
                  </a:lnTo>
                  <a:lnTo>
                    <a:pt x="15" y="12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3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1A72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3"/>
            <p:cNvSpPr>
              <a:spLocks/>
            </p:cNvSpPr>
            <p:nvPr/>
          </p:nvSpPr>
          <p:spPr bwMode="auto">
            <a:xfrm>
              <a:off x="4540" y="2432"/>
              <a:ext cx="3" cy="3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3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3"/>
                </a:cxn>
                <a:cxn ang="0">
                  <a:pos x="3" y="3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9ED21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4"/>
            <p:cNvSpPr>
              <a:spLocks/>
            </p:cNvSpPr>
            <p:nvPr/>
          </p:nvSpPr>
          <p:spPr bwMode="auto">
            <a:xfrm>
              <a:off x="4501" y="2429"/>
              <a:ext cx="33" cy="3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" y="39"/>
                </a:cxn>
                <a:cxn ang="0">
                  <a:pos x="12" y="39"/>
                </a:cxn>
                <a:cxn ang="0">
                  <a:pos x="18" y="33"/>
                </a:cxn>
                <a:cxn ang="0">
                  <a:pos x="33" y="2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2" y="6"/>
                </a:cxn>
                <a:cxn ang="0">
                  <a:pos x="6" y="15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33" h="39">
                  <a:moveTo>
                    <a:pt x="0" y="24"/>
                  </a:moveTo>
                  <a:lnTo>
                    <a:pt x="12" y="39"/>
                  </a:lnTo>
                  <a:lnTo>
                    <a:pt x="12" y="39"/>
                  </a:lnTo>
                  <a:lnTo>
                    <a:pt x="18" y="33"/>
                  </a:lnTo>
                  <a:lnTo>
                    <a:pt x="33" y="2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6" y="15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CB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5"/>
            <p:cNvSpPr>
              <a:spLocks/>
            </p:cNvSpPr>
            <p:nvPr/>
          </p:nvSpPr>
          <p:spPr bwMode="auto">
            <a:xfrm>
              <a:off x="4569" y="2444"/>
              <a:ext cx="86" cy="16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2" y="3"/>
                </a:cxn>
                <a:cxn ang="0">
                  <a:pos x="24" y="6"/>
                </a:cxn>
                <a:cxn ang="0">
                  <a:pos x="36" y="12"/>
                </a:cxn>
                <a:cxn ang="0">
                  <a:pos x="48" y="18"/>
                </a:cxn>
                <a:cxn ang="0">
                  <a:pos x="63" y="39"/>
                </a:cxn>
                <a:cxn ang="0">
                  <a:pos x="75" y="59"/>
                </a:cxn>
                <a:cxn ang="0">
                  <a:pos x="75" y="59"/>
                </a:cxn>
                <a:cxn ang="0">
                  <a:pos x="80" y="74"/>
                </a:cxn>
                <a:cxn ang="0">
                  <a:pos x="80" y="89"/>
                </a:cxn>
                <a:cxn ang="0">
                  <a:pos x="80" y="103"/>
                </a:cxn>
                <a:cxn ang="0">
                  <a:pos x="77" y="115"/>
                </a:cxn>
                <a:cxn ang="0">
                  <a:pos x="66" y="142"/>
                </a:cxn>
                <a:cxn ang="0">
                  <a:pos x="48" y="165"/>
                </a:cxn>
                <a:cxn ang="0">
                  <a:pos x="48" y="165"/>
                </a:cxn>
                <a:cxn ang="0">
                  <a:pos x="51" y="165"/>
                </a:cxn>
                <a:cxn ang="0">
                  <a:pos x="51" y="165"/>
                </a:cxn>
                <a:cxn ang="0">
                  <a:pos x="69" y="139"/>
                </a:cxn>
                <a:cxn ang="0">
                  <a:pos x="77" y="127"/>
                </a:cxn>
                <a:cxn ang="0">
                  <a:pos x="80" y="112"/>
                </a:cxn>
                <a:cxn ang="0">
                  <a:pos x="83" y="98"/>
                </a:cxn>
                <a:cxn ang="0">
                  <a:pos x="86" y="86"/>
                </a:cxn>
                <a:cxn ang="0">
                  <a:pos x="83" y="68"/>
                </a:cxn>
                <a:cxn ang="0">
                  <a:pos x="80" y="53"/>
                </a:cxn>
                <a:cxn ang="0">
                  <a:pos x="80" y="53"/>
                </a:cxn>
                <a:cxn ang="0">
                  <a:pos x="75" y="42"/>
                </a:cxn>
                <a:cxn ang="0">
                  <a:pos x="69" y="33"/>
                </a:cxn>
                <a:cxn ang="0">
                  <a:pos x="60" y="21"/>
                </a:cxn>
                <a:cxn ang="0">
                  <a:pos x="48" y="12"/>
                </a:cxn>
                <a:cxn ang="0">
                  <a:pos x="36" y="6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6" h="165">
                  <a:moveTo>
                    <a:pt x="0" y="6"/>
                  </a:moveTo>
                  <a:lnTo>
                    <a:pt x="0" y="6"/>
                  </a:lnTo>
                  <a:lnTo>
                    <a:pt x="12" y="3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48" y="18"/>
                  </a:lnTo>
                  <a:lnTo>
                    <a:pt x="63" y="3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80" y="74"/>
                  </a:lnTo>
                  <a:lnTo>
                    <a:pt x="80" y="89"/>
                  </a:lnTo>
                  <a:lnTo>
                    <a:pt x="80" y="103"/>
                  </a:lnTo>
                  <a:lnTo>
                    <a:pt x="77" y="115"/>
                  </a:lnTo>
                  <a:lnTo>
                    <a:pt x="66" y="142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51" y="165"/>
                  </a:lnTo>
                  <a:lnTo>
                    <a:pt x="51" y="165"/>
                  </a:lnTo>
                  <a:lnTo>
                    <a:pt x="69" y="139"/>
                  </a:lnTo>
                  <a:lnTo>
                    <a:pt x="77" y="127"/>
                  </a:lnTo>
                  <a:lnTo>
                    <a:pt x="80" y="112"/>
                  </a:lnTo>
                  <a:lnTo>
                    <a:pt x="83" y="98"/>
                  </a:lnTo>
                  <a:lnTo>
                    <a:pt x="86" y="86"/>
                  </a:lnTo>
                  <a:lnTo>
                    <a:pt x="83" y="68"/>
                  </a:lnTo>
                  <a:lnTo>
                    <a:pt x="80" y="53"/>
                  </a:lnTo>
                  <a:lnTo>
                    <a:pt x="80" y="53"/>
                  </a:lnTo>
                  <a:lnTo>
                    <a:pt x="75" y="42"/>
                  </a:lnTo>
                  <a:lnTo>
                    <a:pt x="69" y="33"/>
                  </a:lnTo>
                  <a:lnTo>
                    <a:pt x="60" y="21"/>
                  </a:lnTo>
                  <a:lnTo>
                    <a:pt x="48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870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6"/>
            <p:cNvSpPr>
              <a:spLocks/>
            </p:cNvSpPr>
            <p:nvPr/>
          </p:nvSpPr>
          <p:spPr bwMode="auto">
            <a:xfrm>
              <a:off x="4596" y="2960"/>
              <a:ext cx="68" cy="301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6" y="21"/>
                </a:cxn>
                <a:cxn ang="0">
                  <a:pos x="12" y="39"/>
                </a:cxn>
                <a:cxn ang="0">
                  <a:pos x="30" y="77"/>
                </a:cxn>
                <a:cxn ang="0">
                  <a:pos x="30" y="77"/>
                </a:cxn>
                <a:cxn ang="0">
                  <a:pos x="39" y="115"/>
                </a:cxn>
                <a:cxn ang="0">
                  <a:pos x="48" y="153"/>
                </a:cxn>
                <a:cxn ang="0">
                  <a:pos x="48" y="153"/>
                </a:cxn>
                <a:cxn ang="0">
                  <a:pos x="56" y="224"/>
                </a:cxn>
                <a:cxn ang="0">
                  <a:pos x="65" y="298"/>
                </a:cxn>
                <a:cxn ang="0">
                  <a:pos x="65" y="298"/>
                </a:cxn>
                <a:cxn ang="0">
                  <a:pos x="65" y="301"/>
                </a:cxn>
                <a:cxn ang="0">
                  <a:pos x="68" y="298"/>
                </a:cxn>
                <a:cxn ang="0">
                  <a:pos x="68" y="298"/>
                </a:cxn>
                <a:cxn ang="0">
                  <a:pos x="68" y="263"/>
                </a:cxn>
                <a:cxn ang="0">
                  <a:pos x="65" y="224"/>
                </a:cxn>
                <a:cxn ang="0">
                  <a:pos x="53" y="153"/>
                </a:cxn>
                <a:cxn ang="0">
                  <a:pos x="53" y="153"/>
                </a:cxn>
                <a:cxn ang="0">
                  <a:pos x="48" y="115"/>
                </a:cxn>
                <a:cxn ang="0">
                  <a:pos x="36" y="74"/>
                </a:cxn>
                <a:cxn ang="0">
                  <a:pos x="24" y="39"/>
                </a:cxn>
                <a:cxn ang="0">
                  <a:pos x="6" y="3"/>
                </a:cxn>
                <a:cxn ang="0">
                  <a:pos x="6" y="3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68" h="301">
                  <a:moveTo>
                    <a:pt x="0" y="3"/>
                  </a:moveTo>
                  <a:lnTo>
                    <a:pt x="0" y="3"/>
                  </a:lnTo>
                  <a:lnTo>
                    <a:pt x="6" y="21"/>
                  </a:lnTo>
                  <a:lnTo>
                    <a:pt x="12" y="39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9" y="115"/>
                  </a:lnTo>
                  <a:lnTo>
                    <a:pt x="48" y="153"/>
                  </a:lnTo>
                  <a:lnTo>
                    <a:pt x="48" y="153"/>
                  </a:lnTo>
                  <a:lnTo>
                    <a:pt x="56" y="224"/>
                  </a:lnTo>
                  <a:lnTo>
                    <a:pt x="65" y="298"/>
                  </a:lnTo>
                  <a:lnTo>
                    <a:pt x="65" y="298"/>
                  </a:lnTo>
                  <a:lnTo>
                    <a:pt x="65" y="301"/>
                  </a:lnTo>
                  <a:lnTo>
                    <a:pt x="68" y="298"/>
                  </a:lnTo>
                  <a:lnTo>
                    <a:pt x="68" y="298"/>
                  </a:lnTo>
                  <a:lnTo>
                    <a:pt x="68" y="263"/>
                  </a:lnTo>
                  <a:lnTo>
                    <a:pt x="65" y="224"/>
                  </a:lnTo>
                  <a:lnTo>
                    <a:pt x="53" y="153"/>
                  </a:lnTo>
                  <a:lnTo>
                    <a:pt x="53" y="153"/>
                  </a:lnTo>
                  <a:lnTo>
                    <a:pt x="48" y="115"/>
                  </a:lnTo>
                  <a:lnTo>
                    <a:pt x="36" y="74"/>
                  </a:lnTo>
                  <a:lnTo>
                    <a:pt x="24" y="39"/>
                  </a:lnTo>
                  <a:lnTo>
                    <a:pt x="6" y="3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A98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7"/>
            <p:cNvSpPr>
              <a:spLocks/>
            </p:cNvSpPr>
            <p:nvPr/>
          </p:nvSpPr>
          <p:spPr bwMode="auto">
            <a:xfrm>
              <a:off x="4608" y="2683"/>
              <a:ext cx="104" cy="2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2"/>
                </a:cxn>
                <a:cxn ang="0">
                  <a:pos x="6" y="35"/>
                </a:cxn>
                <a:cxn ang="0">
                  <a:pos x="21" y="50"/>
                </a:cxn>
                <a:cxn ang="0">
                  <a:pos x="53" y="77"/>
                </a:cxn>
                <a:cxn ang="0">
                  <a:pos x="74" y="100"/>
                </a:cxn>
                <a:cxn ang="0">
                  <a:pos x="77" y="112"/>
                </a:cxn>
                <a:cxn ang="0">
                  <a:pos x="74" y="136"/>
                </a:cxn>
                <a:cxn ang="0">
                  <a:pos x="62" y="156"/>
                </a:cxn>
                <a:cxn ang="0">
                  <a:pos x="47" y="171"/>
                </a:cxn>
                <a:cxn ang="0">
                  <a:pos x="38" y="189"/>
                </a:cxn>
                <a:cxn ang="0">
                  <a:pos x="24" y="221"/>
                </a:cxn>
                <a:cxn ang="0">
                  <a:pos x="24" y="254"/>
                </a:cxn>
                <a:cxn ang="0">
                  <a:pos x="30" y="262"/>
                </a:cxn>
                <a:cxn ang="0">
                  <a:pos x="44" y="271"/>
                </a:cxn>
                <a:cxn ang="0">
                  <a:pos x="74" y="280"/>
                </a:cxn>
                <a:cxn ang="0">
                  <a:pos x="92" y="277"/>
                </a:cxn>
                <a:cxn ang="0">
                  <a:pos x="101" y="265"/>
                </a:cxn>
                <a:cxn ang="0">
                  <a:pos x="104" y="248"/>
                </a:cxn>
                <a:cxn ang="0">
                  <a:pos x="98" y="242"/>
                </a:cxn>
                <a:cxn ang="0">
                  <a:pos x="83" y="233"/>
                </a:cxn>
                <a:cxn ang="0">
                  <a:pos x="74" y="233"/>
                </a:cxn>
                <a:cxn ang="0">
                  <a:pos x="74" y="233"/>
                </a:cxn>
                <a:cxn ang="0">
                  <a:pos x="92" y="239"/>
                </a:cxn>
                <a:cxn ang="0">
                  <a:pos x="101" y="259"/>
                </a:cxn>
                <a:cxn ang="0">
                  <a:pos x="98" y="268"/>
                </a:cxn>
                <a:cxn ang="0">
                  <a:pos x="80" y="277"/>
                </a:cxn>
                <a:cxn ang="0">
                  <a:pos x="71" y="277"/>
                </a:cxn>
                <a:cxn ang="0">
                  <a:pos x="41" y="265"/>
                </a:cxn>
                <a:cxn ang="0">
                  <a:pos x="33" y="259"/>
                </a:cxn>
                <a:cxn ang="0">
                  <a:pos x="27" y="239"/>
                </a:cxn>
                <a:cxn ang="0">
                  <a:pos x="30" y="218"/>
                </a:cxn>
                <a:cxn ang="0">
                  <a:pos x="38" y="201"/>
                </a:cxn>
                <a:cxn ang="0">
                  <a:pos x="50" y="189"/>
                </a:cxn>
                <a:cxn ang="0">
                  <a:pos x="77" y="153"/>
                </a:cxn>
                <a:cxn ang="0">
                  <a:pos x="86" y="142"/>
                </a:cxn>
                <a:cxn ang="0">
                  <a:pos x="92" y="124"/>
                </a:cxn>
                <a:cxn ang="0">
                  <a:pos x="89" y="103"/>
                </a:cxn>
                <a:cxn ang="0">
                  <a:pos x="65" y="71"/>
                </a:cxn>
                <a:cxn ang="0">
                  <a:pos x="50" y="59"/>
                </a:cxn>
                <a:cxn ang="0">
                  <a:pos x="33" y="50"/>
                </a:cxn>
                <a:cxn ang="0">
                  <a:pos x="9" y="3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4" h="280">
                  <a:moveTo>
                    <a:pt x="0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6" y="35"/>
                  </a:lnTo>
                  <a:lnTo>
                    <a:pt x="9" y="41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53" y="77"/>
                  </a:lnTo>
                  <a:lnTo>
                    <a:pt x="68" y="91"/>
                  </a:lnTo>
                  <a:lnTo>
                    <a:pt x="74" y="100"/>
                  </a:lnTo>
                  <a:lnTo>
                    <a:pt x="77" y="112"/>
                  </a:lnTo>
                  <a:lnTo>
                    <a:pt x="77" y="112"/>
                  </a:lnTo>
                  <a:lnTo>
                    <a:pt x="77" y="124"/>
                  </a:lnTo>
                  <a:lnTo>
                    <a:pt x="74" y="136"/>
                  </a:lnTo>
                  <a:lnTo>
                    <a:pt x="68" y="147"/>
                  </a:lnTo>
                  <a:lnTo>
                    <a:pt x="62" y="156"/>
                  </a:lnTo>
                  <a:lnTo>
                    <a:pt x="62" y="156"/>
                  </a:lnTo>
                  <a:lnTo>
                    <a:pt x="47" y="171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0" y="203"/>
                  </a:lnTo>
                  <a:lnTo>
                    <a:pt x="24" y="221"/>
                  </a:lnTo>
                  <a:lnTo>
                    <a:pt x="21" y="236"/>
                  </a:lnTo>
                  <a:lnTo>
                    <a:pt x="24" y="254"/>
                  </a:lnTo>
                  <a:lnTo>
                    <a:pt x="24" y="254"/>
                  </a:lnTo>
                  <a:lnTo>
                    <a:pt x="30" y="262"/>
                  </a:lnTo>
                  <a:lnTo>
                    <a:pt x="36" y="268"/>
                  </a:lnTo>
                  <a:lnTo>
                    <a:pt x="44" y="271"/>
                  </a:lnTo>
                  <a:lnTo>
                    <a:pt x="53" y="277"/>
                  </a:lnTo>
                  <a:lnTo>
                    <a:pt x="74" y="280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8" y="271"/>
                  </a:lnTo>
                  <a:lnTo>
                    <a:pt x="101" y="265"/>
                  </a:lnTo>
                  <a:lnTo>
                    <a:pt x="104" y="257"/>
                  </a:lnTo>
                  <a:lnTo>
                    <a:pt x="104" y="248"/>
                  </a:lnTo>
                  <a:lnTo>
                    <a:pt x="104" y="248"/>
                  </a:lnTo>
                  <a:lnTo>
                    <a:pt x="98" y="242"/>
                  </a:lnTo>
                  <a:lnTo>
                    <a:pt x="92" y="236"/>
                  </a:lnTo>
                  <a:lnTo>
                    <a:pt x="83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83" y="236"/>
                  </a:lnTo>
                  <a:lnTo>
                    <a:pt x="92" y="239"/>
                  </a:lnTo>
                  <a:lnTo>
                    <a:pt x="98" y="245"/>
                  </a:lnTo>
                  <a:lnTo>
                    <a:pt x="101" y="259"/>
                  </a:lnTo>
                  <a:lnTo>
                    <a:pt x="101" y="259"/>
                  </a:lnTo>
                  <a:lnTo>
                    <a:pt x="98" y="268"/>
                  </a:lnTo>
                  <a:lnTo>
                    <a:pt x="89" y="274"/>
                  </a:lnTo>
                  <a:lnTo>
                    <a:pt x="80" y="277"/>
                  </a:lnTo>
                  <a:lnTo>
                    <a:pt x="71" y="277"/>
                  </a:lnTo>
                  <a:lnTo>
                    <a:pt x="71" y="277"/>
                  </a:lnTo>
                  <a:lnTo>
                    <a:pt x="50" y="271"/>
                  </a:lnTo>
                  <a:lnTo>
                    <a:pt x="41" y="265"/>
                  </a:lnTo>
                  <a:lnTo>
                    <a:pt x="33" y="259"/>
                  </a:lnTo>
                  <a:lnTo>
                    <a:pt x="33" y="259"/>
                  </a:lnTo>
                  <a:lnTo>
                    <a:pt x="27" y="251"/>
                  </a:lnTo>
                  <a:lnTo>
                    <a:pt x="27" y="239"/>
                  </a:lnTo>
                  <a:lnTo>
                    <a:pt x="30" y="218"/>
                  </a:lnTo>
                  <a:lnTo>
                    <a:pt x="30" y="218"/>
                  </a:lnTo>
                  <a:lnTo>
                    <a:pt x="33" y="209"/>
                  </a:lnTo>
                  <a:lnTo>
                    <a:pt x="38" y="201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68" y="165"/>
                  </a:lnTo>
                  <a:lnTo>
                    <a:pt x="77" y="153"/>
                  </a:lnTo>
                  <a:lnTo>
                    <a:pt x="86" y="142"/>
                  </a:lnTo>
                  <a:lnTo>
                    <a:pt x="86" y="142"/>
                  </a:lnTo>
                  <a:lnTo>
                    <a:pt x="89" y="133"/>
                  </a:lnTo>
                  <a:lnTo>
                    <a:pt x="92" y="124"/>
                  </a:lnTo>
                  <a:lnTo>
                    <a:pt x="89" y="115"/>
                  </a:lnTo>
                  <a:lnTo>
                    <a:pt x="89" y="103"/>
                  </a:lnTo>
                  <a:lnTo>
                    <a:pt x="77" y="86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50" y="59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18" y="41"/>
                  </a:lnTo>
                  <a:lnTo>
                    <a:pt x="9" y="30"/>
                  </a:lnTo>
                  <a:lnTo>
                    <a:pt x="3" y="1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6" name="Right Triangle 135"/>
          <p:cNvSpPr/>
          <p:nvPr/>
        </p:nvSpPr>
        <p:spPr>
          <a:xfrm rot="5400000">
            <a:off x="0" y="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ight Triangle 136"/>
          <p:cNvSpPr/>
          <p:nvPr/>
        </p:nvSpPr>
        <p:spPr>
          <a:xfrm rot="16200000">
            <a:off x="8153400" y="5867400"/>
            <a:ext cx="990600" cy="990600"/>
          </a:xfrm>
          <a:prstGeom prst="rtTriangl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ight Triangle 137"/>
          <p:cNvSpPr/>
          <p:nvPr/>
        </p:nvSpPr>
        <p:spPr>
          <a:xfrm rot="10800000">
            <a:off x="8153400" y="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ight Triangle 138"/>
          <p:cNvSpPr/>
          <p:nvPr/>
        </p:nvSpPr>
        <p:spPr>
          <a:xfrm>
            <a:off x="0" y="5867400"/>
            <a:ext cx="990600" cy="990600"/>
          </a:xfrm>
          <a:prstGeom prst="rtTriangl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ounded Rectangular Callout 205"/>
          <p:cNvSpPr/>
          <p:nvPr/>
        </p:nvSpPr>
        <p:spPr>
          <a:xfrm rot="1675772">
            <a:off x="3988547" y="1550147"/>
            <a:ext cx="1447800" cy="1447800"/>
          </a:xfrm>
          <a:prstGeom prst="wedgeRoundRectCallou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Can’t breathe in here!</a:t>
            </a:r>
            <a:endParaRPr lang="en-US" dirty="0"/>
          </a:p>
        </p:txBody>
      </p:sp>
      <p:sp>
        <p:nvSpPr>
          <p:cNvPr id="141" name="Frame 140"/>
          <p:cNvSpPr/>
          <p:nvPr/>
        </p:nvSpPr>
        <p:spPr>
          <a:xfrm>
            <a:off x="56388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5" name="Frame 144"/>
          <p:cNvSpPr/>
          <p:nvPr/>
        </p:nvSpPr>
        <p:spPr>
          <a:xfrm>
            <a:off x="152400" y="19050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Frame 145"/>
          <p:cNvSpPr/>
          <p:nvPr/>
        </p:nvSpPr>
        <p:spPr>
          <a:xfrm>
            <a:off x="10668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7" name="Frame 146"/>
          <p:cNvSpPr/>
          <p:nvPr/>
        </p:nvSpPr>
        <p:spPr>
          <a:xfrm>
            <a:off x="47244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9" name="Frame 148"/>
          <p:cNvSpPr/>
          <p:nvPr/>
        </p:nvSpPr>
        <p:spPr>
          <a:xfrm>
            <a:off x="152400" y="2819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0" name="Frame 149"/>
          <p:cNvSpPr/>
          <p:nvPr/>
        </p:nvSpPr>
        <p:spPr>
          <a:xfrm>
            <a:off x="152400" y="990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3" name="Frame 152"/>
          <p:cNvSpPr/>
          <p:nvPr/>
        </p:nvSpPr>
        <p:spPr>
          <a:xfrm>
            <a:off x="10668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4" name="Frame 153"/>
          <p:cNvSpPr/>
          <p:nvPr/>
        </p:nvSpPr>
        <p:spPr>
          <a:xfrm>
            <a:off x="6553200" y="-2286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5" name="Frame 154"/>
          <p:cNvSpPr/>
          <p:nvPr/>
        </p:nvSpPr>
        <p:spPr>
          <a:xfrm>
            <a:off x="65532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7" name="Frame 156"/>
          <p:cNvSpPr/>
          <p:nvPr/>
        </p:nvSpPr>
        <p:spPr>
          <a:xfrm>
            <a:off x="10668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8" name="Frame 157"/>
          <p:cNvSpPr/>
          <p:nvPr/>
        </p:nvSpPr>
        <p:spPr>
          <a:xfrm>
            <a:off x="1066800" y="685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1" name="Frame 160"/>
          <p:cNvSpPr/>
          <p:nvPr/>
        </p:nvSpPr>
        <p:spPr>
          <a:xfrm>
            <a:off x="56388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Frame 161"/>
          <p:cNvSpPr/>
          <p:nvPr/>
        </p:nvSpPr>
        <p:spPr>
          <a:xfrm>
            <a:off x="56388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3" name="Frame 162"/>
          <p:cNvSpPr/>
          <p:nvPr/>
        </p:nvSpPr>
        <p:spPr>
          <a:xfrm>
            <a:off x="7467600" y="9144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4" name="Frame 163"/>
          <p:cNvSpPr/>
          <p:nvPr/>
        </p:nvSpPr>
        <p:spPr>
          <a:xfrm>
            <a:off x="6553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5" name="Frame 164"/>
          <p:cNvSpPr/>
          <p:nvPr/>
        </p:nvSpPr>
        <p:spPr>
          <a:xfrm>
            <a:off x="8458200" y="1600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6" name="Frame 165"/>
          <p:cNvSpPr/>
          <p:nvPr/>
        </p:nvSpPr>
        <p:spPr>
          <a:xfrm>
            <a:off x="7467600" y="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7" name="Frame 166"/>
          <p:cNvSpPr/>
          <p:nvPr/>
        </p:nvSpPr>
        <p:spPr>
          <a:xfrm>
            <a:off x="6553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9" name="Frame 168"/>
          <p:cNvSpPr/>
          <p:nvPr/>
        </p:nvSpPr>
        <p:spPr>
          <a:xfrm>
            <a:off x="56388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0" name="Frame 169"/>
          <p:cNvSpPr/>
          <p:nvPr/>
        </p:nvSpPr>
        <p:spPr>
          <a:xfrm>
            <a:off x="7467600" y="18288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5" name="Frame 174"/>
          <p:cNvSpPr/>
          <p:nvPr/>
        </p:nvSpPr>
        <p:spPr>
          <a:xfrm>
            <a:off x="8458200" y="2514600"/>
            <a:ext cx="838200" cy="838200"/>
          </a:xfrm>
          <a:prstGeom prst="frame">
            <a:avLst/>
          </a:prstGeom>
          <a:solidFill>
            <a:srgbClr val="FC84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7" name="Frame 176"/>
          <p:cNvSpPr/>
          <p:nvPr/>
        </p:nvSpPr>
        <p:spPr>
          <a:xfrm>
            <a:off x="7467600" y="2743200"/>
            <a:ext cx="838200" cy="838200"/>
          </a:xfrm>
          <a:prstGeom prst="frame">
            <a:avLst/>
          </a:prstGeom>
          <a:solidFill>
            <a:srgbClr val="99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393</Words>
  <Application>Microsoft Office PowerPoint</Application>
  <PresentationFormat>On-screen Show (4:3)</PresentationFormat>
  <Paragraphs>34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The Princess and the Pea</vt:lpstr>
      <vt:lpstr>Slide 2</vt:lpstr>
      <vt:lpstr>Slide 3</vt:lpstr>
      <vt:lpstr>He sat in the Garden with the sun shining down on his green skin and he waited to be picked.</vt:lpstr>
      <vt:lpstr>Finally one day it happened. He was sitting in the garden when a huge hand comes and plucks him right off the plant. “I’ve been picked! I’ve been picked!” he shouted.</vt:lpstr>
      <vt:lpstr>He was then taken to a room where a huge bed was with lots and lots of mattresses.</vt:lpstr>
      <vt:lpstr>Then he was put under the very last mattress and he was left there to wait.</vt:lpstr>
      <vt:lpstr>Suddenly he heard a noise. A Princess had walked into the room and started climbing up the tall ladder to the top of the heap of mattresses.</vt:lpstr>
      <vt:lpstr>The Princess laid on top of the bed and stayed there for what seemed like forever.</vt:lpstr>
      <vt:lpstr>The little Pea grew tired of waiting and soon fell fast asleep.</vt:lpstr>
      <vt:lpstr>Then the little Pea awoke to the rustle of covers and the thump, thump, thump, of feet on the ladder.</vt:lpstr>
      <vt:lpstr>The Queen knocked at the door and the little Pea heard her say “How did you sleep”? Then she came in and the Princess replied:</vt:lpstr>
      <vt:lpstr>“Oh terribly bad! I didn’t sleep a wink. I must’ve been sleeping on some hard thing, I ache all over this morning. It’s terrible!”</vt:lpstr>
      <vt:lpstr>The Queen had excitement and happiness in her voice.</vt:lpstr>
      <vt:lpstr>Then all of a sudden…</vt:lpstr>
      <vt:lpstr>…</vt:lpstr>
      <vt:lpstr>…</vt:lpstr>
      <vt:lpstr>…</vt:lpstr>
      <vt:lpstr>…</vt:lpstr>
      <vt:lpstr>…LIGHT!</vt:lpstr>
      <vt:lpstr>The little Pea was taken out from under the heap of mattresses.</vt:lpstr>
      <vt:lpstr>The little Pea was taken out from under the heap of mattresses.</vt:lpstr>
      <vt:lpstr>As he was taken out from under the matresses he saw the Queen’s smiling face.</vt:lpstr>
      <vt:lpstr>As the Prince and Princess were kissing in the background the King exclaimed “You are a real Princess! You shall  marry my son!”</vt:lpstr>
      <vt:lpstr>The Pea smiled because he knew he had helped a lot.</vt:lpstr>
      <vt:lpstr>The Pea went to the Prince and Princesses wedding and they lived happily ever after.</vt:lpstr>
      <vt:lpstr>The End!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Princess and the Pea</dc:title>
  <dc:creator>student</dc:creator>
  <cp:lastModifiedBy>student</cp:lastModifiedBy>
  <cp:revision>51</cp:revision>
  <dcterms:created xsi:type="dcterms:W3CDTF">2011-05-13T14:11:18Z</dcterms:created>
  <dcterms:modified xsi:type="dcterms:W3CDTF">2011-05-18T15:44:10Z</dcterms:modified>
</cp:coreProperties>
</file>